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8" r:id="rId4"/>
    <p:sldMasterId id="2147483740" r:id="rId5"/>
  </p:sldMasterIdLst>
  <p:notesMasterIdLst>
    <p:notesMasterId r:id="rId24"/>
  </p:notesMasterIdLst>
  <p:sldIdLst>
    <p:sldId id="450" r:id="rId6"/>
    <p:sldId id="1056" r:id="rId7"/>
    <p:sldId id="1003" r:id="rId8"/>
    <p:sldId id="994" r:id="rId9"/>
    <p:sldId id="1044" r:id="rId10"/>
    <p:sldId id="1045" r:id="rId11"/>
    <p:sldId id="996" r:id="rId12"/>
    <p:sldId id="985" r:id="rId13"/>
    <p:sldId id="1005" r:id="rId14"/>
    <p:sldId id="777" r:id="rId15"/>
    <p:sldId id="774" r:id="rId16"/>
    <p:sldId id="1042" r:id="rId17"/>
    <p:sldId id="1055" r:id="rId18"/>
    <p:sldId id="980" r:id="rId19"/>
    <p:sldId id="1046" r:id="rId20"/>
    <p:sldId id="999" r:id="rId21"/>
    <p:sldId id="1043" r:id="rId22"/>
    <p:sldId id="10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hika Jain" initials="RJ" lastIdx="2" clrIdx="0">
    <p:extLst>
      <p:ext uri="{19B8F6BF-5375-455C-9EA6-DF929625EA0E}">
        <p15:presenceInfo xmlns:p15="http://schemas.microsoft.com/office/powerpoint/2012/main" xmlns="" userId="dbfc11f40af857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CCECFF"/>
    <a:srgbClr val="5CA3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4DBF2-0C6A-4C6A-A1B7-1D93B6E6D5D3}" v="387" dt="2021-03-11T07:22:55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60" autoAdjust="0"/>
    <p:restoredTop sz="67956" autoAdjust="0"/>
  </p:normalViewPr>
  <p:slideViewPr>
    <p:cSldViewPr snapToGrid="0">
      <p:cViewPr varScale="1">
        <p:scale>
          <a:sx n="44" d="100"/>
          <a:sy n="44" d="100"/>
        </p:scale>
        <p:origin x="-11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esh Aggarwal" userId="a7b4ee1a4a552dce" providerId="LiveId" clId="{B704DBF2-0C6A-4C6A-A1B7-1D93B6E6D5D3}"/>
    <pc:docChg chg="undo custSel addSld delSld modSld sldOrd addMainMaster delMainMaster">
      <pc:chgData name="Ramesh Aggarwal" userId="a7b4ee1a4a552dce" providerId="LiveId" clId="{B704DBF2-0C6A-4C6A-A1B7-1D93B6E6D5D3}" dt="2021-03-11T07:31:32.980" v="3257" actId="14734"/>
      <pc:docMkLst>
        <pc:docMk/>
      </pc:docMkLst>
      <pc:sldChg chg="del ord">
        <pc:chgData name="Ramesh Aggarwal" userId="a7b4ee1a4a552dce" providerId="LiveId" clId="{B704DBF2-0C6A-4C6A-A1B7-1D93B6E6D5D3}" dt="2021-03-10T12:15:15.667" v="1390" actId="2696"/>
        <pc:sldMkLst>
          <pc:docMk/>
          <pc:sldMk cId="2300932038" sldId="257"/>
        </pc:sldMkLst>
      </pc:sldChg>
      <pc:sldChg chg="modSp add mod modTransition">
        <pc:chgData name="Ramesh Aggarwal" userId="a7b4ee1a4a552dce" providerId="LiveId" clId="{B704DBF2-0C6A-4C6A-A1B7-1D93B6E6D5D3}" dt="2021-03-11T07:27:11.615" v="3240"/>
        <pc:sldMkLst>
          <pc:docMk/>
          <pc:sldMk cId="4276879280" sldId="257"/>
        </pc:sldMkLst>
        <pc:spChg chg="mod">
          <ac:chgData name="Ramesh Aggarwal" userId="a7b4ee1a4a552dce" providerId="LiveId" clId="{B704DBF2-0C6A-4C6A-A1B7-1D93B6E6D5D3}" dt="2021-03-11T07:27:11.615" v="3240"/>
          <ac:spMkLst>
            <pc:docMk/>
            <pc:sldMk cId="4276879280" sldId="257"/>
            <ac:spMk id="14" creationId="{4B2D553A-8EF3-441D-A2A3-18DE21C81DB7}"/>
          </ac:spMkLst>
        </pc:spChg>
      </pc:sldChg>
      <pc:sldChg chg="modSp add del mod">
        <pc:chgData name="Ramesh Aggarwal" userId="a7b4ee1a4a552dce" providerId="LiveId" clId="{B704DBF2-0C6A-4C6A-A1B7-1D93B6E6D5D3}" dt="2021-03-11T06:11:17.314" v="2811" actId="47"/>
        <pc:sldMkLst>
          <pc:docMk/>
          <pc:sldMk cId="3921069541" sldId="264"/>
        </pc:sldMkLst>
        <pc:spChg chg="mod">
          <ac:chgData name="Ramesh Aggarwal" userId="a7b4ee1a4a552dce" providerId="LiveId" clId="{B704DBF2-0C6A-4C6A-A1B7-1D93B6E6D5D3}" dt="2021-03-11T06:08:09.673" v="2746" actId="20577"/>
          <ac:spMkLst>
            <pc:docMk/>
            <pc:sldMk cId="3921069541" sldId="264"/>
            <ac:spMk id="212" creationId="{00000000-0000-0000-0000-000000000000}"/>
          </ac:spMkLst>
        </pc:spChg>
        <pc:picChg chg="mod">
          <ac:chgData name="Ramesh Aggarwal" userId="a7b4ee1a4a552dce" providerId="LiveId" clId="{B704DBF2-0C6A-4C6A-A1B7-1D93B6E6D5D3}" dt="2021-03-11T06:09:17.622" v="2766" actId="1076"/>
          <ac:picMkLst>
            <pc:docMk/>
            <pc:sldMk cId="3921069541" sldId="264"/>
            <ac:picMk id="6" creationId="{00000000-0000-0000-0000-000000000000}"/>
          </ac:picMkLst>
        </pc:picChg>
      </pc:sldChg>
      <pc:sldChg chg="add del modTransition">
        <pc:chgData name="Ramesh Aggarwal" userId="a7b4ee1a4a552dce" providerId="LiveId" clId="{B704DBF2-0C6A-4C6A-A1B7-1D93B6E6D5D3}" dt="2021-03-10T12:21:13.819" v="1431" actId="47"/>
        <pc:sldMkLst>
          <pc:docMk/>
          <pc:sldMk cId="2575706401" sldId="312"/>
        </pc:sldMkLst>
      </pc:sldChg>
      <pc:sldChg chg="modSp add del mod modTransition">
        <pc:chgData name="Ramesh Aggarwal" userId="a7b4ee1a4a552dce" providerId="LiveId" clId="{B704DBF2-0C6A-4C6A-A1B7-1D93B6E6D5D3}" dt="2021-03-10T12:30:22.895" v="1590" actId="47"/>
        <pc:sldMkLst>
          <pc:docMk/>
          <pc:sldMk cId="58486929" sldId="313"/>
        </pc:sldMkLst>
        <pc:spChg chg="mod">
          <ac:chgData name="Ramesh Aggarwal" userId="a7b4ee1a4a552dce" providerId="LiveId" clId="{B704DBF2-0C6A-4C6A-A1B7-1D93B6E6D5D3}" dt="2021-03-10T12:30:18.731" v="1589" actId="207"/>
          <ac:spMkLst>
            <pc:docMk/>
            <pc:sldMk cId="58486929" sldId="313"/>
            <ac:spMk id="22" creationId="{D34C74B3-6056-45E1-A377-9DE47C9EE47E}"/>
          </ac:spMkLst>
        </pc:spChg>
      </pc:sldChg>
      <pc:sldChg chg="del">
        <pc:chgData name="Ramesh Aggarwal" userId="a7b4ee1a4a552dce" providerId="LiveId" clId="{B704DBF2-0C6A-4C6A-A1B7-1D93B6E6D5D3}" dt="2021-03-10T12:15:15.667" v="1390" actId="2696"/>
        <pc:sldMkLst>
          <pc:docMk/>
          <pc:sldMk cId="651148721" sldId="313"/>
        </pc:sldMkLst>
      </pc:sldChg>
      <pc:sldChg chg="delSp add del mod modTransition">
        <pc:chgData name="Ramesh Aggarwal" userId="a7b4ee1a4a552dce" providerId="LiveId" clId="{B704DBF2-0C6A-4C6A-A1B7-1D93B6E6D5D3}" dt="2021-03-10T12:27:51.137" v="1544" actId="47"/>
        <pc:sldMkLst>
          <pc:docMk/>
          <pc:sldMk cId="2501053674" sldId="322"/>
        </pc:sldMkLst>
        <pc:spChg chg="del">
          <ac:chgData name="Ramesh Aggarwal" userId="a7b4ee1a4a552dce" providerId="LiveId" clId="{B704DBF2-0C6A-4C6A-A1B7-1D93B6E6D5D3}" dt="2021-03-10T12:27:07.077" v="1533" actId="478"/>
          <ac:spMkLst>
            <pc:docMk/>
            <pc:sldMk cId="2501053674" sldId="322"/>
            <ac:spMk id="4" creationId="{47AEA686-9A84-411A-B3E7-E2A17AD0EC36}"/>
          </ac:spMkLst>
        </pc:spChg>
        <pc:spChg chg="del">
          <ac:chgData name="Ramesh Aggarwal" userId="a7b4ee1a4a552dce" providerId="LiveId" clId="{B704DBF2-0C6A-4C6A-A1B7-1D93B6E6D5D3}" dt="2021-03-10T12:27:41.447" v="1542" actId="21"/>
          <ac:spMkLst>
            <pc:docMk/>
            <pc:sldMk cId="2501053674" sldId="322"/>
            <ac:spMk id="12" creationId="{66B651F5-1772-403D-B02F-1243E3D6A29E}"/>
          </ac:spMkLst>
        </pc:spChg>
        <pc:spChg chg="del">
          <ac:chgData name="Ramesh Aggarwal" userId="a7b4ee1a4a552dce" providerId="LiveId" clId="{B704DBF2-0C6A-4C6A-A1B7-1D93B6E6D5D3}" dt="2021-03-10T12:27:41.447" v="1542" actId="21"/>
          <ac:spMkLst>
            <pc:docMk/>
            <pc:sldMk cId="2501053674" sldId="322"/>
            <ac:spMk id="13" creationId="{6BF2615D-A8CB-4C12-862B-316CA991DC08}"/>
          </ac:spMkLst>
        </pc:spChg>
        <pc:picChg chg="del">
          <ac:chgData name="Ramesh Aggarwal" userId="a7b4ee1a4a552dce" providerId="LiveId" clId="{B704DBF2-0C6A-4C6A-A1B7-1D93B6E6D5D3}" dt="2021-03-10T12:27:41.447" v="1542" actId="21"/>
          <ac:picMkLst>
            <pc:docMk/>
            <pc:sldMk cId="2501053674" sldId="322"/>
            <ac:picMk id="10" creationId="{A56218DB-C7FE-4B38-9BF1-FA0E1AC3B513}"/>
          </ac:picMkLst>
        </pc:picChg>
        <pc:picChg chg="del">
          <ac:chgData name="Ramesh Aggarwal" userId="a7b4ee1a4a552dce" providerId="LiveId" clId="{B704DBF2-0C6A-4C6A-A1B7-1D93B6E6D5D3}" dt="2021-03-10T12:27:41.447" v="1542" actId="21"/>
          <ac:picMkLst>
            <pc:docMk/>
            <pc:sldMk cId="2501053674" sldId="322"/>
            <ac:picMk id="11" creationId="{95A2A8A1-B79D-4AA7-AF4C-1A8D21CB6A80}"/>
          </ac:picMkLst>
        </pc:picChg>
        <pc:picChg chg="del">
          <ac:chgData name="Ramesh Aggarwal" userId="a7b4ee1a4a552dce" providerId="LiveId" clId="{B704DBF2-0C6A-4C6A-A1B7-1D93B6E6D5D3}" dt="2021-03-10T12:27:09.288" v="1534" actId="478"/>
          <ac:picMkLst>
            <pc:docMk/>
            <pc:sldMk cId="2501053674" sldId="322"/>
            <ac:picMk id="8194" creationId="{54C62FE1-75B9-4B07-996E-B275FA74E05D}"/>
          </ac:picMkLst>
        </pc:picChg>
      </pc:sldChg>
      <pc:sldChg chg="add del modTransition">
        <pc:chgData name="Ramesh Aggarwal" userId="a7b4ee1a4a552dce" providerId="LiveId" clId="{B704DBF2-0C6A-4C6A-A1B7-1D93B6E6D5D3}" dt="2021-03-10T12:26:09.144" v="1531" actId="47"/>
        <pc:sldMkLst>
          <pc:docMk/>
          <pc:sldMk cId="3756835388" sldId="352"/>
        </pc:sldMkLst>
      </pc:sldChg>
      <pc:sldChg chg="addSp delSp modSp add mod">
        <pc:chgData name="Ramesh Aggarwal" userId="a7b4ee1a4a552dce" providerId="LiveId" clId="{B704DBF2-0C6A-4C6A-A1B7-1D93B6E6D5D3}" dt="2021-03-11T05:51:57.580" v="2598" actId="6549"/>
        <pc:sldMkLst>
          <pc:docMk/>
          <pc:sldMk cId="3007493641" sldId="450"/>
        </pc:sldMkLst>
        <pc:spChg chg="mod">
          <ac:chgData name="Ramesh Aggarwal" userId="a7b4ee1a4a552dce" providerId="LiveId" clId="{B704DBF2-0C6A-4C6A-A1B7-1D93B6E6D5D3}" dt="2021-03-10T12:12:34.331" v="1345" actId="14100"/>
          <ac:spMkLst>
            <pc:docMk/>
            <pc:sldMk cId="3007493641" sldId="450"/>
            <ac:spMk id="2" creationId="{00000000-0000-0000-0000-000000000000}"/>
          </ac:spMkLst>
        </pc:spChg>
        <pc:spChg chg="mod">
          <ac:chgData name="Ramesh Aggarwal" userId="a7b4ee1a4a552dce" providerId="LiveId" clId="{B704DBF2-0C6A-4C6A-A1B7-1D93B6E6D5D3}" dt="2021-03-10T12:12:37.686" v="1346" actId="6549"/>
          <ac:spMkLst>
            <pc:docMk/>
            <pc:sldMk cId="3007493641" sldId="450"/>
            <ac:spMk id="3" creationId="{00000000-0000-0000-0000-000000000000}"/>
          </ac:spMkLst>
        </pc:spChg>
        <pc:spChg chg="add mod">
          <ac:chgData name="Ramesh Aggarwal" userId="a7b4ee1a4a552dce" providerId="LiveId" clId="{B704DBF2-0C6A-4C6A-A1B7-1D93B6E6D5D3}" dt="2021-03-11T05:51:57.580" v="2598" actId="6549"/>
          <ac:spMkLst>
            <pc:docMk/>
            <pc:sldMk cId="3007493641" sldId="450"/>
            <ac:spMk id="7" creationId="{B45035C1-91A4-455D-AC5A-892B00E041AB}"/>
          </ac:spMkLst>
        </pc:spChg>
        <pc:picChg chg="del">
          <ac:chgData name="Ramesh Aggarwal" userId="a7b4ee1a4a552dce" providerId="LiveId" clId="{B704DBF2-0C6A-4C6A-A1B7-1D93B6E6D5D3}" dt="2021-03-10T12:11:49.717" v="1338" actId="478"/>
          <ac:picMkLst>
            <pc:docMk/>
            <pc:sldMk cId="3007493641" sldId="450"/>
            <ac:picMk id="12" creationId="{6FBB0110-2581-485D-94F1-8146AE8F88C4}"/>
          </ac:picMkLst>
        </pc:picChg>
      </pc:sldChg>
      <pc:sldChg chg="add">
        <pc:chgData name="Ramesh Aggarwal" userId="a7b4ee1a4a552dce" providerId="LiveId" clId="{B704DBF2-0C6A-4C6A-A1B7-1D93B6E6D5D3}" dt="2021-03-09T16:13:56.924" v="8"/>
        <pc:sldMkLst>
          <pc:docMk/>
          <pc:sldMk cId="1639450633" sldId="774"/>
        </pc:sldMkLst>
      </pc:sldChg>
      <pc:sldChg chg="add del">
        <pc:chgData name="Ramesh Aggarwal" userId="a7b4ee1a4a552dce" providerId="LiveId" clId="{B704DBF2-0C6A-4C6A-A1B7-1D93B6E6D5D3}" dt="2021-03-09T16:14:16.607" v="9" actId="47"/>
        <pc:sldMkLst>
          <pc:docMk/>
          <pc:sldMk cId="735736301" sldId="776"/>
        </pc:sldMkLst>
      </pc:sldChg>
      <pc:sldChg chg="addSp delSp modSp add mod ord">
        <pc:chgData name="Ramesh Aggarwal" userId="a7b4ee1a4a552dce" providerId="LiveId" clId="{B704DBF2-0C6A-4C6A-A1B7-1D93B6E6D5D3}" dt="2021-03-11T07:29:50.056" v="3254" actId="20577"/>
        <pc:sldMkLst>
          <pc:docMk/>
          <pc:sldMk cId="3280339152" sldId="777"/>
        </pc:sldMkLst>
        <pc:spChg chg="mod">
          <ac:chgData name="Ramesh Aggarwal" userId="a7b4ee1a4a552dce" providerId="LiveId" clId="{B704DBF2-0C6A-4C6A-A1B7-1D93B6E6D5D3}" dt="2021-03-11T07:29:50.056" v="3254" actId="20577"/>
          <ac:spMkLst>
            <pc:docMk/>
            <pc:sldMk cId="3280339152" sldId="777"/>
            <ac:spMk id="6" creationId="{00000000-0000-0000-0000-000000000000}"/>
          </ac:spMkLst>
        </pc:spChg>
        <pc:picChg chg="add mod">
          <ac:chgData name="Ramesh Aggarwal" userId="a7b4ee1a4a552dce" providerId="LiveId" clId="{B704DBF2-0C6A-4C6A-A1B7-1D93B6E6D5D3}" dt="2021-03-11T06:05:23.893" v="2682" actId="1076"/>
          <ac:picMkLst>
            <pc:docMk/>
            <pc:sldMk cId="3280339152" sldId="777"/>
            <ac:picMk id="5" creationId="{95FFA9D8-6988-4DF5-BF33-A6A49532F5C8}"/>
          </ac:picMkLst>
        </pc:picChg>
        <pc:picChg chg="add del mod">
          <ac:chgData name="Ramesh Aggarwal" userId="a7b4ee1a4a552dce" providerId="LiveId" clId="{B704DBF2-0C6A-4C6A-A1B7-1D93B6E6D5D3}" dt="2021-03-11T06:08:37.503" v="2755" actId="478"/>
          <ac:picMkLst>
            <pc:docMk/>
            <pc:sldMk cId="3280339152" sldId="777"/>
            <ac:picMk id="7" creationId="{45327423-41B4-456D-AC56-EDCCA10CC551}"/>
          </ac:picMkLst>
        </pc:picChg>
        <pc:picChg chg="add del mod">
          <ac:chgData name="Ramesh Aggarwal" userId="a7b4ee1a4a552dce" providerId="LiveId" clId="{B704DBF2-0C6A-4C6A-A1B7-1D93B6E6D5D3}" dt="2021-03-11T05:58:30.991" v="2664" actId="478"/>
          <ac:picMkLst>
            <pc:docMk/>
            <pc:sldMk cId="3280339152" sldId="777"/>
            <ac:picMk id="8" creationId="{DE3E94C2-762F-4F58-AF93-24421603879A}"/>
          </ac:picMkLst>
        </pc:picChg>
        <pc:picChg chg="add mod">
          <ac:chgData name="Ramesh Aggarwal" userId="a7b4ee1a4a552dce" providerId="LiveId" clId="{B704DBF2-0C6A-4C6A-A1B7-1D93B6E6D5D3}" dt="2021-03-11T06:05:17.939" v="2681" actId="1076"/>
          <ac:picMkLst>
            <pc:docMk/>
            <pc:sldMk cId="3280339152" sldId="777"/>
            <ac:picMk id="9" creationId="{36530B79-15DC-4C20-95BB-E183A3FE8C99}"/>
          </ac:picMkLst>
        </pc:picChg>
        <pc:picChg chg="add mod modCrop">
          <ac:chgData name="Ramesh Aggarwal" userId="a7b4ee1a4a552dce" providerId="LiveId" clId="{B704DBF2-0C6A-4C6A-A1B7-1D93B6E6D5D3}" dt="2021-03-11T06:11:10.455" v="2810" actId="14100"/>
          <ac:picMkLst>
            <pc:docMk/>
            <pc:sldMk cId="3280339152" sldId="777"/>
            <ac:picMk id="11" creationId="{3A7DB2A4-CE0A-461D-95D2-45C5A827DE14}"/>
          </ac:picMkLst>
        </pc:picChg>
        <pc:picChg chg="add mod">
          <ac:chgData name="Ramesh Aggarwal" userId="a7b4ee1a4a552dce" providerId="LiveId" clId="{B704DBF2-0C6A-4C6A-A1B7-1D93B6E6D5D3}" dt="2021-03-11T06:10:42.521" v="2785" actId="1076"/>
          <ac:picMkLst>
            <pc:docMk/>
            <pc:sldMk cId="3280339152" sldId="777"/>
            <ac:picMk id="12" creationId="{6CBD808D-A158-4B17-9EF8-BF7C6C33B5A1}"/>
          </ac:picMkLst>
        </pc:picChg>
        <pc:picChg chg="mod">
          <ac:chgData name="Ramesh Aggarwal" userId="a7b4ee1a4a552dce" providerId="LiveId" clId="{B704DBF2-0C6A-4C6A-A1B7-1D93B6E6D5D3}" dt="2021-03-11T06:11:07.115" v="2808" actId="14100"/>
          <ac:picMkLst>
            <pc:docMk/>
            <pc:sldMk cId="3280339152" sldId="777"/>
            <ac:picMk id="1026" creationId="{00000000-0000-0000-0000-000000000000}"/>
          </ac:picMkLst>
        </pc:picChg>
        <pc:cxnChg chg="mod">
          <ac:chgData name="Ramesh Aggarwal" userId="a7b4ee1a4a552dce" providerId="LiveId" clId="{B704DBF2-0C6A-4C6A-A1B7-1D93B6E6D5D3}" dt="2021-03-11T06:06:43.615" v="2727" actId="1076"/>
          <ac:cxnSpMkLst>
            <pc:docMk/>
            <pc:sldMk cId="3280339152" sldId="777"/>
            <ac:cxnSpMk id="3" creationId="{AB7B0A63-4330-41CA-928E-2CCAC82C2163}"/>
          </ac:cxnSpMkLst>
        </pc:cxnChg>
      </pc:sldChg>
      <pc:sldChg chg="modSp add del mod">
        <pc:chgData name="Ramesh Aggarwal" userId="a7b4ee1a4a552dce" providerId="LiveId" clId="{B704DBF2-0C6A-4C6A-A1B7-1D93B6E6D5D3}" dt="2021-03-11T06:11:21.058" v="2812" actId="47"/>
        <pc:sldMkLst>
          <pc:docMk/>
          <pc:sldMk cId="3703692339" sldId="799"/>
        </pc:sldMkLst>
        <pc:spChg chg="mod">
          <ac:chgData name="Ramesh Aggarwal" userId="a7b4ee1a4a552dce" providerId="LiveId" clId="{B704DBF2-0C6A-4C6A-A1B7-1D93B6E6D5D3}" dt="2021-03-11T06:05:47.552" v="2686" actId="27636"/>
          <ac:spMkLst>
            <pc:docMk/>
            <pc:sldMk cId="3703692339" sldId="799"/>
            <ac:spMk id="11" creationId="{00000000-0000-0000-0000-000000000000}"/>
          </ac:spMkLst>
        </pc:spChg>
        <pc:picChg chg="mod">
          <ac:chgData name="Ramesh Aggarwal" userId="a7b4ee1a4a552dce" providerId="LiveId" clId="{B704DBF2-0C6A-4C6A-A1B7-1D93B6E6D5D3}" dt="2021-03-11T05:56:43.948" v="2639" actId="1076"/>
          <ac:picMkLst>
            <pc:docMk/>
            <pc:sldMk cId="3703692339" sldId="799"/>
            <ac:picMk id="2" creationId="{687BE5AE-CB63-42AE-9AE7-DDB2A8C9DF78}"/>
          </ac:picMkLst>
        </pc:picChg>
        <pc:picChg chg="mod">
          <ac:chgData name="Ramesh Aggarwal" userId="a7b4ee1a4a552dce" providerId="LiveId" clId="{B704DBF2-0C6A-4C6A-A1B7-1D93B6E6D5D3}" dt="2021-03-11T05:54:29.489" v="2606" actId="1076"/>
          <ac:picMkLst>
            <pc:docMk/>
            <pc:sldMk cId="3703692339" sldId="799"/>
            <ac:picMk id="3" creationId="{00DCAF20-6179-4F10-A83A-FAA1977CDA00}"/>
          </ac:picMkLst>
        </pc:picChg>
        <pc:picChg chg="mod">
          <ac:chgData name="Ramesh Aggarwal" userId="a7b4ee1a4a552dce" providerId="LiveId" clId="{B704DBF2-0C6A-4C6A-A1B7-1D93B6E6D5D3}" dt="2021-03-11T06:08:40.805" v="2756" actId="1076"/>
          <ac:picMkLst>
            <pc:docMk/>
            <pc:sldMk cId="3703692339" sldId="799"/>
            <ac:picMk id="10" creationId="{00000000-0000-0000-0000-000000000000}"/>
          </ac:picMkLst>
        </pc:picChg>
        <pc:picChg chg="mod">
          <ac:chgData name="Ramesh Aggarwal" userId="a7b4ee1a4a552dce" providerId="LiveId" clId="{B704DBF2-0C6A-4C6A-A1B7-1D93B6E6D5D3}" dt="2021-03-11T05:54:29.489" v="2606" actId="1076"/>
          <ac:picMkLst>
            <pc:docMk/>
            <pc:sldMk cId="3703692339" sldId="799"/>
            <ac:picMk id="9218" creationId="{00000000-0000-0000-0000-000000000000}"/>
          </ac:picMkLst>
        </pc:picChg>
      </pc:sldChg>
      <pc:sldChg chg="modSp add del">
        <pc:chgData name="Ramesh Aggarwal" userId="a7b4ee1a4a552dce" providerId="LiveId" clId="{B704DBF2-0C6A-4C6A-A1B7-1D93B6E6D5D3}" dt="2021-03-09T18:29:22.164" v="980" actId="47"/>
        <pc:sldMkLst>
          <pc:docMk/>
          <pc:sldMk cId="3744352124" sldId="925"/>
        </pc:sldMkLst>
        <pc:picChg chg="mod">
          <ac:chgData name="Ramesh Aggarwal" userId="a7b4ee1a4a552dce" providerId="LiveId" clId="{B704DBF2-0C6A-4C6A-A1B7-1D93B6E6D5D3}" dt="2021-03-09T18:27:50.977" v="963" actId="1076"/>
          <ac:picMkLst>
            <pc:docMk/>
            <pc:sldMk cId="3744352124" sldId="925"/>
            <ac:picMk id="5122" creationId="{00000000-0000-0000-0000-000000000000}"/>
          </ac:picMkLst>
        </pc:picChg>
      </pc:sldChg>
      <pc:sldChg chg="add del">
        <pc:chgData name="Ramesh Aggarwal" userId="a7b4ee1a4a552dce" providerId="LiveId" clId="{B704DBF2-0C6A-4C6A-A1B7-1D93B6E6D5D3}" dt="2021-03-09T17:06:47.950" v="239" actId="47"/>
        <pc:sldMkLst>
          <pc:docMk/>
          <pc:sldMk cId="3107969714" sldId="926"/>
        </pc:sldMkLst>
      </pc:sldChg>
      <pc:sldChg chg="delSp modSp add del mod">
        <pc:chgData name="Ramesh Aggarwal" userId="a7b4ee1a4a552dce" providerId="LiveId" clId="{B704DBF2-0C6A-4C6A-A1B7-1D93B6E6D5D3}" dt="2021-03-09T17:10:29.293" v="323" actId="47"/>
        <pc:sldMkLst>
          <pc:docMk/>
          <pc:sldMk cId="2659088385" sldId="927"/>
        </pc:sldMkLst>
        <pc:spChg chg="mod">
          <ac:chgData name="Ramesh Aggarwal" userId="a7b4ee1a4a552dce" providerId="LiveId" clId="{B704DBF2-0C6A-4C6A-A1B7-1D93B6E6D5D3}" dt="2021-03-09T17:08:56.655" v="276" actId="21"/>
          <ac:spMkLst>
            <pc:docMk/>
            <pc:sldMk cId="2659088385" sldId="927"/>
            <ac:spMk id="28" creationId="{00000000-0000-0000-0000-000000000000}"/>
          </ac:spMkLst>
        </pc:spChg>
        <pc:picChg chg="del">
          <ac:chgData name="Ramesh Aggarwal" userId="a7b4ee1a4a552dce" providerId="LiveId" clId="{B704DBF2-0C6A-4C6A-A1B7-1D93B6E6D5D3}" dt="2021-03-09T17:08:01.301" v="259" actId="21"/>
          <ac:picMkLst>
            <pc:docMk/>
            <pc:sldMk cId="2659088385" sldId="927"/>
            <ac:picMk id="3074" creationId="{00000000-0000-0000-0000-000000000000}"/>
          </ac:picMkLst>
        </pc:picChg>
        <pc:picChg chg="del">
          <ac:chgData name="Ramesh Aggarwal" userId="a7b4ee1a4a552dce" providerId="LiveId" clId="{B704DBF2-0C6A-4C6A-A1B7-1D93B6E6D5D3}" dt="2021-03-09T17:08:01.301" v="259" actId="21"/>
          <ac:picMkLst>
            <pc:docMk/>
            <pc:sldMk cId="2659088385" sldId="927"/>
            <ac:picMk id="3075" creationId="{00000000-0000-0000-0000-000000000000}"/>
          </ac:picMkLst>
        </pc:picChg>
        <pc:picChg chg="del">
          <ac:chgData name="Ramesh Aggarwal" userId="a7b4ee1a4a552dce" providerId="LiveId" clId="{B704DBF2-0C6A-4C6A-A1B7-1D93B6E6D5D3}" dt="2021-03-09T17:07:30.010" v="251" actId="478"/>
          <ac:picMkLst>
            <pc:docMk/>
            <pc:sldMk cId="2659088385" sldId="927"/>
            <ac:picMk id="3076" creationId="{00000000-0000-0000-0000-000000000000}"/>
          </ac:picMkLst>
        </pc:picChg>
      </pc:sldChg>
      <pc:sldChg chg="add del">
        <pc:chgData name="Ramesh Aggarwal" userId="a7b4ee1a4a552dce" providerId="LiveId" clId="{B704DBF2-0C6A-4C6A-A1B7-1D93B6E6D5D3}" dt="2021-03-09T18:29:00.444" v="978" actId="47"/>
        <pc:sldMkLst>
          <pc:docMk/>
          <pc:sldMk cId="589996137" sldId="938"/>
        </pc:sldMkLst>
      </pc:sldChg>
      <pc:sldChg chg="add del">
        <pc:chgData name="Ramesh Aggarwal" userId="a7b4ee1a4a552dce" providerId="LiveId" clId="{B704DBF2-0C6A-4C6A-A1B7-1D93B6E6D5D3}" dt="2021-03-09T18:29:10.588" v="979" actId="47"/>
        <pc:sldMkLst>
          <pc:docMk/>
          <pc:sldMk cId="3506534902" sldId="939"/>
        </pc:sldMkLst>
      </pc:sldChg>
      <pc:sldChg chg="modSp add del">
        <pc:chgData name="Ramesh Aggarwal" userId="a7b4ee1a4a552dce" providerId="LiveId" clId="{B704DBF2-0C6A-4C6A-A1B7-1D93B6E6D5D3}" dt="2021-03-09T17:16:41.604" v="395" actId="47"/>
        <pc:sldMkLst>
          <pc:docMk/>
          <pc:sldMk cId="551878259" sldId="942"/>
        </pc:sldMkLst>
        <pc:picChg chg="mod">
          <ac:chgData name="Ramesh Aggarwal" userId="a7b4ee1a4a552dce" providerId="LiveId" clId="{B704DBF2-0C6A-4C6A-A1B7-1D93B6E6D5D3}" dt="2021-03-09T17:10:54.244" v="326" actId="1076"/>
          <ac:picMkLst>
            <pc:docMk/>
            <pc:sldMk cId="551878259" sldId="942"/>
            <ac:picMk id="2050" creationId="{00000000-0000-0000-0000-000000000000}"/>
          </ac:picMkLst>
        </pc:picChg>
      </pc:sldChg>
      <pc:sldChg chg="modSp add mod setBg">
        <pc:chgData name="Ramesh Aggarwal" userId="a7b4ee1a4a552dce" providerId="LiveId" clId="{B704DBF2-0C6A-4C6A-A1B7-1D93B6E6D5D3}" dt="2021-03-11T07:28:20.549" v="3253" actId="404"/>
        <pc:sldMkLst>
          <pc:docMk/>
          <pc:sldMk cId="700771341" sldId="980"/>
        </pc:sldMkLst>
        <pc:spChg chg="mod">
          <ac:chgData name="Ramesh Aggarwal" userId="a7b4ee1a4a552dce" providerId="LiveId" clId="{B704DBF2-0C6A-4C6A-A1B7-1D93B6E6D5D3}" dt="2021-03-11T07:12:30.898" v="2873" actId="207"/>
          <ac:spMkLst>
            <pc:docMk/>
            <pc:sldMk cId="700771341" sldId="980"/>
            <ac:spMk id="6" creationId="{00000000-0000-0000-0000-000000000000}"/>
          </ac:spMkLst>
        </pc:spChg>
        <pc:spChg chg="mod">
          <ac:chgData name="Ramesh Aggarwal" userId="a7b4ee1a4a552dce" providerId="LiveId" clId="{B704DBF2-0C6A-4C6A-A1B7-1D93B6E6D5D3}" dt="2021-03-11T07:28:20.549" v="3253" actId="404"/>
          <ac:spMkLst>
            <pc:docMk/>
            <pc:sldMk cId="700771341" sldId="980"/>
            <ac:spMk id="8" creationId="{00000000-0000-0000-0000-000000000000}"/>
          </ac:spMkLst>
        </pc:spChg>
      </pc:sldChg>
      <pc:sldChg chg="addSp modSp add mod modNotesTx">
        <pc:chgData name="Ramesh Aggarwal" userId="a7b4ee1a4a552dce" providerId="LiveId" clId="{B704DBF2-0C6A-4C6A-A1B7-1D93B6E6D5D3}" dt="2021-03-10T13:45:54.161" v="2583" actId="1076"/>
        <pc:sldMkLst>
          <pc:docMk/>
          <pc:sldMk cId="209734832" sldId="985"/>
        </pc:sldMkLst>
        <pc:spChg chg="add mod">
          <ac:chgData name="Ramesh Aggarwal" userId="a7b4ee1a4a552dce" providerId="LiveId" clId="{B704DBF2-0C6A-4C6A-A1B7-1D93B6E6D5D3}" dt="2021-03-10T13:45:43.886" v="2582" actId="1035"/>
          <ac:spMkLst>
            <pc:docMk/>
            <pc:sldMk cId="209734832" sldId="985"/>
            <ac:spMk id="7" creationId="{58074619-8035-43D5-87B8-FF6D27CDBA53}"/>
          </ac:spMkLst>
        </pc:spChg>
        <pc:spChg chg="mod">
          <ac:chgData name="Ramesh Aggarwal" userId="a7b4ee1a4a552dce" providerId="LiveId" clId="{B704DBF2-0C6A-4C6A-A1B7-1D93B6E6D5D3}" dt="2021-03-10T13:45:33.629" v="2580" actId="14100"/>
          <ac:spMkLst>
            <pc:docMk/>
            <pc:sldMk cId="209734832" sldId="985"/>
            <ac:spMk id="17" creationId="{00000000-0000-0000-0000-000000000000}"/>
          </ac:spMkLst>
        </pc:spChg>
        <pc:spChg chg="mod">
          <ac:chgData name="Ramesh Aggarwal" userId="a7b4ee1a4a552dce" providerId="LiveId" clId="{B704DBF2-0C6A-4C6A-A1B7-1D93B6E6D5D3}" dt="2021-03-10T13:45:54.161" v="2583" actId="1076"/>
          <ac:spMkLst>
            <pc:docMk/>
            <pc:sldMk cId="209734832" sldId="985"/>
            <ac:spMk id="18" creationId="{A0E0F189-80E7-4093-B3AA-0D50B574F175}"/>
          </ac:spMkLst>
        </pc:spChg>
        <pc:picChg chg="add mod">
          <ac:chgData name="Ramesh Aggarwal" userId="a7b4ee1a4a552dce" providerId="LiveId" clId="{B704DBF2-0C6A-4C6A-A1B7-1D93B6E6D5D3}" dt="2021-03-10T13:45:28.830" v="2579" actId="1076"/>
          <ac:picMkLst>
            <pc:docMk/>
            <pc:sldMk cId="209734832" sldId="985"/>
            <ac:picMk id="2" creationId="{7BEFC752-F1A6-4AEF-9C11-1550C04C9610}"/>
          </ac:picMkLst>
        </pc:picChg>
        <pc:picChg chg="add mod">
          <ac:chgData name="Ramesh Aggarwal" userId="a7b4ee1a4a552dce" providerId="LiveId" clId="{B704DBF2-0C6A-4C6A-A1B7-1D93B6E6D5D3}" dt="2021-03-10T13:45:24.143" v="2578" actId="1076"/>
          <ac:picMkLst>
            <pc:docMk/>
            <pc:sldMk cId="209734832" sldId="985"/>
            <ac:picMk id="3" creationId="{8B30C74A-96BD-4A56-AD31-F5BC5302301A}"/>
          </ac:picMkLst>
        </pc:picChg>
      </pc:sldChg>
      <pc:sldChg chg="add del setBg">
        <pc:chgData name="Ramesh Aggarwal" userId="a7b4ee1a4a552dce" providerId="LiveId" clId="{B704DBF2-0C6A-4C6A-A1B7-1D93B6E6D5D3}" dt="2021-03-10T12:34:54.485" v="1599"/>
        <pc:sldMkLst>
          <pc:docMk/>
          <pc:sldMk cId="368798531" sldId="985"/>
        </pc:sldMkLst>
      </pc:sldChg>
      <pc:sldChg chg="add del">
        <pc:chgData name="Ramesh Aggarwal" userId="a7b4ee1a4a552dce" providerId="LiveId" clId="{B704DBF2-0C6A-4C6A-A1B7-1D93B6E6D5D3}" dt="2021-03-10T12:34:47.187" v="1597" actId="2696"/>
        <pc:sldMkLst>
          <pc:docMk/>
          <pc:sldMk cId="3145634338" sldId="985"/>
        </pc:sldMkLst>
      </pc:sldChg>
      <pc:sldChg chg="addSp delSp modSp del mod">
        <pc:chgData name="Ramesh Aggarwal" userId="a7b4ee1a4a552dce" providerId="LiveId" clId="{B704DBF2-0C6A-4C6A-A1B7-1D93B6E6D5D3}" dt="2021-03-10T12:14:51.723" v="1389" actId="47"/>
        <pc:sldMkLst>
          <pc:docMk/>
          <pc:sldMk cId="1733699161" sldId="989"/>
        </pc:sldMkLst>
        <pc:spChg chg="mod">
          <ac:chgData name="Ramesh Aggarwal" userId="a7b4ee1a4a552dce" providerId="LiveId" clId="{B704DBF2-0C6A-4C6A-A1B7-1D93B6E6D5D3}" dt="2021-03-10T12:12:04.095" v="1340" actId="21"/>
          <ac:spMkLst>
            <pc:docMk/>
            <pc:sldMk cId="1733699161" sldId="989"/>
            <ac:spMk id="2" creationId="{3E8D78C3-2567-4681-B39B-9215F19529EF}"/>
          </ac:spMkLst>
        </pc:spChg>
        <pc:spChg chg="mod">
          <ac:chgData name="Ramesh Aggarwal" userId="a7b4ee1a4a552dce" providerId="LiveId" clId="{B704DBF2-0C6A-4C6A-A1B7-1D93B6E6D5D3}" dt="2021-03-10T12:09:35.135" v="1330" actId="403"/>
          <ac:spMkLst>
            <pc:docMk/>
            <pc:sldMk cId="1733699161" sldId="989"/>
            <ac:spMk id="3" creationId="{205B3D2D-15DC-43E4-BAF3-3BED7F0F0083}"/>
          </ac:spMkLst>
        </pc:spChg>
        <pc:picChg chg="add del mod">
          <ac:chgData name="Ramesh Aggarwal" userId="a7b4ee1a4a552dce" providerId="LiveId" clId="{B704DBF2-0C6A-4C6A-A1B7-1D93B6E6D5D3}" dt="2021-03-10T12:00:44.939" v="1318"/>
          <ac:picMkLst>
            <pc:docMk/>
            <pc:sldMk cId="1733699161" sldId="989"/>
            <ac:picMk id="6" creationId="{9FEE6B10-56F7-44D1-ABE5-5E227A27D428}"/>
          </ac:picMkLst>
        </pc:picChg>
        <pc:picChg chg="add del mod">
          <ac:chgData name="Ramesh Aggarwal" userId="a7b4ee1a4a552dce" providerId="LiveId" clId="{B704DBF2-0C6A-4C6A-A1B7-1D93B6E6D5D3}" dt="2021-03-10T12:11:13.896" v="1332" actId="478"/>
          <ac:picMkLst>
            <pc:docMk/>
            <pc:sldMk cId="1733699161" sldId="989"/>
            <ac:picMk id="7" creationId="{0C770CAB-F618-4BFB-A56C-4E1A5FDB1571}"/>
          </ac:picMkLst>
        </pc:picChg>
        <pc:picChg chg="add mod">
          <ac:chgData name="Ramesh Aggarwal" userId="a7b4ee1a4a552dce" providerId="LiveId" clId="{B704DBF2-0C6A-4C6A-A1B7-1D93B6E6D5D3}" dt="2021-03-10T12:11:24.234" v="1336" actId="1076"/>
          <ac:picMkLst>
            <pc:docMk/>
            <pc:sldMk cId="1733699161" sldId="989"/>
            <ac:picMk id="8" creationId="{CD54A855-1D51-46CD-BABA-9CC62C649496}"/>
          </ac:picMkLst>
        </pc:picChg>
      </pc:sldChg>
      <pc:sldChg chg="del">
        <pc:chgData name="Ramesh Aggarwal" userId="a7b4ee1a4a552dce" providerId="LiveId" clId="{B704DBF2-0C6A-4C6A-A1B7-1D93B6E6D5D3}" dt="2021-03-10T13:03:33.827" v="2243" actId="2696"/>
        <pc:sldMkLst>
          <pc:docMk/>
          <pc:sldMk cId="3061159896" sldId="990"/>
        </pc:sldMkLst>
      </pc:sldChg>
      <pc:sldChg chg="addSp delSp modSp mod">
        <pc:chgData name="Ramesh Aggarwal" userId="a7b4ee1a4a552dce" providerId="LiveId" clId="{B704DBF2-0C6A-4C6A-A1B7-1D93B6E6D5D3}" dt="2021-03-10T13:26:50.861" v="2341" actId="403"/>
        <pc:sldMkLst>
          <pc:docMk/>
          <pc:sldMk cId="3066983621" sldId="994"/>
        </pc:sldMkLst>
        <pc:spChg chg="mod">
          <ac:chgData name="Ramesh Aggarwal" userId="a7b4ee1a4a552dce" providerId="LiveId" clId="{B704DBF2-0C6A-4C6A-A1B7-1D93B6E6D5D3}" dt="2021-03-10T13:26:50.861" v="2341" actId="403"/>
          <ac:spMkLst>
            <pc:docMk/>
            <pc:sldMk cId="3066983621" sldId="994"/>
            <ac:spMk id="5" creationId="{07CC7CAD-C77D-4FD5-944C-F768D3F7F645}"/>
          </ac:spMkLst>
        </pc:spChg>
        <pc:spChg chg="mod">
          <ac:chgData name="Ramesh Aggarwal" userId="a7b4ee1a4a552dce" providerId="LiveId" clId="{B704DBF2-0C6A-4C6A-A1B7-1D93B6E6D5D3}" dt="2021-03-09T18:02:46.652" v="669" actId="207"/>
          <ac:spMkLst>
            <pc:docMk/>
            <pc:sldMk cId="3066983621" sldId="994"/>
            <ac:spMk id="7" creationId="{71446D95-5CA9-4FE0-BE0C-9385E33B67C7}"/>
          </ac:spMkLst>
        </pc:spChg>
        <pc:spChg chg="add mod">
          <ac:chgData name="Ramesh Aggarwal" userId="a7b4ee1a4a552dce" providerId="LiveId" clId="{B704DBF2-0C6A-4C6A-A1B7-1D93B6E6D5D3}" dt="2021-03-09T18:02:26.348" v="665" actId="122"/>
          <ac:spMkLst>
            <pc:docMk/>
            <pc:sldMk cId="3066983621" sldId="994"/>
            <ac:spMk id="8" creationId="{7E9E66C5-F464-439B-8562-B2E8CB0160CB}"/>
          </ac:spMkLst>
        </pc:spChg>
        <pc:picChg chg="add del mod">
          <ac:chgData name="Ramesh Aggarwal" userId="a7b4ee1a4a552dce" providerId="LiveId" clId="{B704DBF2-0C6A-4C6A-A1B7-1D93B6E6D5D3}" dt="2021-03-09T17:29:17.699" v="632" actId="478"/>
          <ac:picMkLst>
            <pc:docMk/>
            <pc:sldMk cId="3066983621" sldId="994"/>
            <ac:picMk id="2" creationId="{723DB532-2E95-4498-BFD4-289DDBFC70EB}"/>
          </ac:picMkLst>
        </pc:picChg>
        <pc:picChg chg="add mod modCrop">
          <ac:chgData name="Ramesh Aggarwal" userId="a7b4ee1a4a552dce" providerId="LiveId" clId="{B704DBF2-0C6A-4C6A-A1B7-1D93B6E6D5D3}" dt="2021-03-09T18:02:00.150" v="655" actId="14100"/>
          <ac:picMkLst>
            <pc:docMk/>
            <pc:sldMk cId="3066983621" sldId="994"/>
            <ac:picMk id="3" creationId="{A0FD69BD-82B5-4FEC-90E9-2A0C8FAF1E46}"/>
          </ac:picMkLst>
        </pc:picChg>
        <pc:picChg chg="add del">
          <ac:chgData name="Ramesh Aggarwal" userId="a7b4ee1a4a552dce" providerId="LiveId" clId="{B704DBF2-0C6A-4C6A-A1B7-1D93B6E6D5D3}" dt="2021-03-09T17:59:21.977" v="640"/>
          <ac:picMkLst>
            <pc:docMk/>
            <pc:sldMk cId="3066983621" sldId="994"/>
            <ac:picMk id="4" creationId="{345BA660-BF13-4D87-B754-DDA61E48D978}"/>
          </ac:picMkLst>
        </pc:picChg>
        <pc:picChg chg="mod">
          <ac:chgData name="Ramesh Aggarwal" userId="a7b4ee1a4a552dce" providerId="LiveId" clId="{B704DBF2-0C6A-4C6A-A1B7-1D93B6E6D5D3}" dt="2021-03-09T18:02:31.800" v="666" actId="14100"/>
          <ac:picMkLst>
            <pc:docMk/>
            <pc:sldMk cId="3066983621" sldId="994"/>
            <ac:picMk id="6" creationId="{EA1994BC-2D32-4AED-80BB-594CA14FCE4A}"/>
          </ac:picMkLst>
        </pc:picChg>
        <pc:picChg chg="del">
          <ac:chgData name="Ramesh Aggarwal" userId="a7b4ee1a4a552dce" providerId="LiveId" clId="{B704DBF2-0C6A-4C6A-A1B7-1D93B6E6D5D3}" dt="2021-03-09T17:24:17.616" v="543" actId="478"/>
          <ac:picMkLst>
            <pc:docMk/>
            <pc:sldMk cId="3066983621" sldId="994"/>
            <ac:picMk id="9" creationId="{DB4901E0-32B4-4A58-AA87-22048ACEDB44}"/>
          </ac:picMkLst>
        </pc:picChg>
      </pc:sldChg>
      <pc:sldChg chg="del">
        <pc:chgData name="Ramesh Aggarwal" userId="a7b4ee1a4a552dce" providerId="LiveId" clId="{B704DBF2-0C6A-4C6A-A1B7-1D93B6E6D5D3}" dt="2021-03-09T18:32:49.072" v="983" actId="2696"/>
        <pc:sldMkLst>
          <pc:docMk/>
          <pc:sldMk cId="1547664698" sldId="995"/>
        </pc:sldMkLst>
      </pc:sldChg>
      <pc:sldChg chg="addSp delSp modSp add del">
        <pc:chgData name="Ramesh Aggarwal" userId="a7b4ee1a4a552dce" providerId="LiveId" clId="{B704DBF2-0C6A-4C6A-A1B7-1D93B6E6D5D3}" dt="2021-03-10T12:37:53.172" v="1607" actId="47"/>
        <pc:sldMkLst>
          <pc:docMk/>
          <pc:sldMk cId="1616718021" sldId="995"/>
        </pc:sldMkLst>
        <pc:picChg chg="add del">
          <ac:chgData name="Ramesh Aggarwal" userId="a7b4ee1a4a552dce" providerId="LiveId" clId="{B704DBF2-0C6A-4C6A-A1B7-1D93B6E6D5D3}" dt="2021-03-09T18:35:53.080" v="1017" actId="478"/>
          <ac:picMkLst>
            <pc:docMk/>
            <pc:sldMk cId="1616718021" sldId="995"/>
            <ac:picMk id="7" creationId="{4ACE3256-C27D-49E0-A192-BCBB6E25BECD}"/>
          </ac:picMkLst>
        </pc:picChg>
        <pc:picChg chg="add del">
          <ac:chgData name="Ramesh Aggarwal" userId="a7b4ee1a4a552dce" providerId="LiveId" clId="{B704DBF2-0C6A-4C6A-A1B7-1D93B6E6D5D3}" dt="2021-03-09T18:35:52.124" v="1016" actId="478"/>
          <ac:picMkLst>
            <pc:docMk/>
            <pc:sldMk cId="1616718021" sldId="995"/>
            <ac:picMk id="8" creationId="{211FC65F-BEA9-458B-9082-C6F8446BED00}"/>
          </ac:picMkLst>
        </pc:picChg>
        <pc:picChg chg="mod">
          <ac:chgData name="Ramesh Aggarwal" userId="a7b4ee1a4a552dce" providerId="LiveId" clId="{B704DBF2-0C6A-4C6A-A1B7-1D93B6E6D5D3}" dt="2021-03-09T18:35:51.466" v="1015" actId="14100"/>
          <ac:picMkLst>
            <pc:docMk/>
            <pc:sldMk cId="1616718021" sldId="995"/>
            <ac:picMk id="9" creationId="{B5C5447F-F32A-4380-B316-E1DEABE00060}"/>
          </ac:picMkLst>
        </pc:picChg>
      </pc:sldChg>
      <pc:sldChg chg="addSp modSp mod">
        <pc:chgData name="Ramesh Aggarwal" userId="a7b4ee1a4a552dce" providerId="LiveId" clId="{B704DBF2-0C6A-4C6A-A1B7-1D93B6E6D5D3}" dt="2021-03-11T07:27:42.058" v="3244" actId="20577"/>
        <pc:sldMkLst>
          <pc:docMk/>
          <pc:sldMk cId="2283056615" sldId="996"/>
        </pc:sldMkLst>
        <pc:spChg chg="add mod">
          <ac:chgData name="Ramesh Aggarwal" userId="a7b4ee1a4a552dce" providerId="LiveId" clId="{B704DBF2-0C6A-4C6A-A1B7-1D93B6E6D5D3}" dt="2021-03-10T13:37:31.864" v="2486" actId="14100"/>
          <ac:spMkLst>
            <pc:docMk/>
            <pc:sldMk cId="2283056615" sldId="996"/>
            <ac:spMk id="2" creationId="{4F75A389-65A8-4621-80AB-CCF0778091B8}"/>
          </ac:spMkLst>
        </pc:spChg>
        <pc:spChg chg="mod">
          <ac:chgData name="Ramesh Aggarwal" userId="a7b4ee1a4a552dce" providerId="LiveId" clId="{B704DBF2-0C6A-4C6A-A1B7-1D93B6E6D5D3}" dt="2021-03-11T07:12:20.625" v="2872" actId="207"/>
          <ac:spMkLst>
            <pc:docMk/>
            <pc:sldMk cId="2283056615" sldId="996"/>
            <ac:spMk id="5" creationId="{2A6EA397-CF94-4666-BE5B-9B009B41B476}"/>
          </ac:spMkLst>
        </pc:spChg>
        <pc:spChg chg="mod">
          <ac:chgData name="Ramesh Aggarwal" userId="a7b4ee1a4a552dce" providerId="LiveId" clId="{B704DBF2-0C6A-4C6A-A1B7-1D93B6E6D5D3}" dt="2021-03-11T07:27:42.058" v="3244" actId="20577"/>
          <ac:spMkLst>
            <pc:docMk/>
            <pc:sldMk cId="2283056615" sldId="996"/>
            <ac:spMk id="7" creationId="{BAA09E73-E987-4B20-9824-CE55F949C74D}"/>
          </ac:spMkLst>
        </pc:spChg>
        <pc:graphicFrameChg chg="mod">
          <ac:chgData name="Ramesh Aggarwal" userId="a7b4ee1a4a552dce" providerId="LiveId" clId="{B704DBF2-0C6A-4C6A-A1B7-1D93B6E6D5D3}" dt="2021-03-11T07:12:15.038" v="2871"/>
          <ac:graphicFrameMkLst>
            <pc:docMk/>
            <pc:sldMk cId="2283056615" sldId="996"/>
            <ac:graphicFrameMk id="4" creationId="{83955FAA-53A8-472B-A2F0-70FCBA5875DD}"/>
          </ac:graphicFrameMkLst>
        </pc:graphicFrameChg>
        <pc:picChg chg="mod">
          <ac:chgData name="Ramesh Aggarwal" userId="a7b4ee1a4a552dce" providerId="LiveId" clId="{B704DBF2-0C6A-4C6A-A1B7-1D93B6E6D5D3}" dt="2021-03-10T13:37:34.749" v="2487" actId="14100"/>
          <ac:picMkLst>
            <pc:docMk/>
            <pc:sldMk cId="2283056615" sldId="996"/>
            <ac:picMk id="8" creationId="{08DD8EAF-BEC1-4679-B21A-872BB6780E2E}"/>
          </ac:picMkLst>
        </pc:picChg>
      </pc:sldChg>
      <pc:sldChg chg="add del">
        <pc:chgData name="Ramesh Aggarwal" userId="a7b4ee1a4a552dce" providerId="LiveId" clId="{B704DBF2-0C6A-4C6A-A1B7-1D93B6E6D5D3}" dt="2021-03-11T06:17:41.066" v="2863" actId="47"/>
        <pc:sldMkLst>
          <pc:docMk/>
          <pc:sldMk cId="3212688587" sldId="998"/>
        </pc:sldMkLst>
      </pc:sldChg>
      <pc:sldChg chg="addSp delSp modSp mod modNotes modNotesTx">
        <pc:chgData name="Ramesh Aggarwal" userId="a7b4ee1a4a552dce" providerId="LiveId" clId="{B704DBF2-0C6A-4C6A-A1B7-1D93B6E6D5D3}" dt="2021-03-11T07:12:39.874" v="2875" actId="207"/>
        <pc:sldMkLst>
          <pc:docMk/>
          <pc:sldMk cId="1263675377" sldId="999"/>
        </pc:sldMkLst>
        <pc:spChg chg="mod">
          <ac:chgData name="Ramesh Aggarwal" userId="a7b4ee1a4a552dce" providerId="LiveId" clId="{B704DBF2-0C6A-4C6A-A1B7-1D93B6E6D5D3}" dt="2021-03-11T07:12:39.874" v="2875" actId="207"/>
          <ac:spMkLst>
            <pc:docMk/>
            <pc:sldMk cId="1263675377" sldId="999"/>
            <ac:spMk id="5" creationId="{EC9371F5-5E84-46B2-BF3F-27A7F63A55CC}"/>
          </ac:spMkLst>
        </pc:spChg>
        <pc:spChg chg="mod">
          <ac:chgData name="Ramesh Aggarwal" userId="a7b4ee1a4a552dce" providerId="LiveId" clId="{B704DBF2-0C6A-4C6A-A1B7-1D93B6E6D5D3}" dt="2021-03-10T13:31:41.502" v="2417" actId="403"/>
          <ac:spMkLst>
            <pc:docMk/>
            <pc:sldMk cId="1263675377" sldId="999"/>
            <ac:spMk id="7" creationId="{38DF0F30-AA15-44F0-9C00-3EFA1E695A39}"/>
          </ac:spMkLst>
        </pc:spChg>
        <pc:picChg chg="mod">
          <ac:chgData name="Ramesh Aggarwal" userId="a7b4ee1a4a552dce" providerId="LiveId" clId="{B704DBF2-0C6A-4C6A-A1B7-1D93B6E6D5D3}" dt="2021-03-09T17:20:33.052" v="500" actId="1076"/>
          <ac:picMkLst>
            <pc:docMk/>
            <pc:sldMk cId="1263675377" sldId="999"/>
            <ac:picMk id="2" creationId="{A3CFBCEA-5841-4948-AA1B-86823242E050}"/>
          </ac:picMkLst>
        </pc:picChg>
        <pc:picChg chg="del mod">
          <ac:chgData name="Ramesh Aggarwal" userId="a7b4ee1a4a552dce" providerId="LiveId" clId="{B704DBF2-0C6A-4C6A-A1B7-1D93B6E6D5D3}" dt="2021-03-09T17:11:44.368" v="331" actId="478"/>
          <ac:picMkLst>
            <pc:docMk/>
            <pc:sldMk cId="1263675377" sldId="999"/>
            <ac:picMk id="8" creationId="{9825C730-D200-42ED-B092-EAE5F0CBDC80}"/>
          </ac:picMkLst>
        </pc:picChg>
        <pc:picChg chg="add mod">
          <ac:chgData name="Ramesh Aggarwal" userId="a7b4ee1a4a552dce" providerId="LiveId" clId="{B704DBF2-0C6A-4C6A-A1B7-1D93B6E6D5D3}" dt="2021-03-09T17:22:30.149" v="536" actId="1076"/>
          <ac:picMkLst>
            <pc:docMk/>
            <pc:sldMk cId="1263675377" sldId="999"/>
            <ac:picMk id="9" creationId="{8035B41E-9EAF-42F6-8323-AA1F5819B1D3}"/>
          </ac:picMkLst>
        </pc:picChg>
        <pc:picChg chg="mod">
          <ac:chgData name="Ramesh Aggarwal" userId="a7b4ee1a4a552dce" providerId="LiveId" clId="{B704DBF2-0C6A-4C6A-A1B7-1D93B6E6D5D3}" dt="2021-03-09T17:20:30.552" v="499" actId="1076"/>
          <ac:picMkLst>
            <pc:docMk/>
            <pc:sldMk cId="1263675377" sldId="999"/>
            <ac:picMk id="10" creationId="{3FD79D7C-0BB1-4898-8F77-C173418A9BD0}"/>
          </ac:picMkLst>
        </pc:picChg>
      </pc:sldChg>
      <pc:sldChg chg="del">
        <pc:chgData name="Ramesh Aggarwal" userId="a7b4ee1a4a552dce" providerId="LiveId" clId="{B704DBF2-0C6A-4C6A-A1B7-1D93B6E6D5D3}" dt="2021-03-10T13:04:12.391" v="2247" actId="47"/>
        <pc:sldMkLst>
          <pc:docMk/>
          <pc:sldMk cId="521231461" sldId="1000"/>
        </pc:sldMkLst>
      </pc:sldChg>
      <pc:sldChg chg="del">
        <pc:chgData name="Ramesh Aggarwal" userId="a7b4ee1a4a552dce" providerId="LiveId" clId="{B704DBF2-0C6A-4C6A-A1B7-1D93B6E6D5D3}" dt="2021-03-09T17:23:32.678" v="542" actId="47"/>
        <pc:sldMkLst>
          <pc:docMk/>
          <pc:sldMk cId="1057002894" sldId="1001"/>
        </pc:sldMkLst>
      </pc:sldChg>
      <pc:sldChg chg="delSp modSp del mod">
        <pc:chgData name="Ramesh Aggarwal" userId="a7b4ee1a4a552dce" providerId="LiveId" clId="{B704DBF2-0C6A-4C6A-A1B7-1D93B6E6D5D3}" dt="2021-03-09T17:30:01.526" v="637" actId="47"/>
        <pc:sldMkLst>
          <pc:docMk/>
          <pc:sldMk cId="3683375488" sldId="1002"/>
        </pc:sldMkLst>
        <pc:spChg chg="mod">
          <ac:chgData name="Ramesh Aggarwal" userId="a7b4ee1a4a552dce" providerId="LiveId" clId="{B704DBF2-0C6A-4C6A-A1B7-1D93B6E6D5D3}" dt="2021-03-09T17:25:16.040" v="559" actId="1076"/>
          <ac:spMkLst>
            <pc:docMk/>
            <pc:sldMk cId="3683375488" sldId="1002"/>
            <ac:spMk id="15" creationId="{502AF9E4-5426-4351-B037-AC226BC48F33}"/>
          </ac:spMkLst>
        </pc:spChg>
        <pc:spChg chg="del">
          <ac:chgData name="Ramesh Aggarwal" userId="a7b4ee1a4a552dce" providerId="LiveId" clId="{B704DBF2-0C6A-4C6A-A1B7-1D93B6E6D5D3}" dt="2021-03-09T14:39:10.415" v="2" actId="478"/>
          <ac:spMkLst>
            <pc:docMk/>
            <pc:sldMk cId="3683375488" sldId="1002"/>
            <ac:spMk id="22" creationId="{F5D367BA-A8ED-4C9A-82E1-CB87B6364BF6}"/>
          </ac:spMkLst>
        </pc:spChg>
        <pc:picChg chg="del">
          <ac:chgData name="Ramesh Aggarwal" userId="a7b4ee1a4a552dce" providerId="LiveId" clId="{B704DBF2-0C6A-4C6A-A1B7-1D93B6E6D5D3}" dt="2021-03-09T14:39:04.463" v="0" actId="478"/>
          <ac:picMkLst>
            <pc:docMk/>
            <pc:sldMk cId="3683375488" sldId="1002"/>
            <ac:picMk id="3" creationId="{F33BAAC1-661E-4B1F-ADE7-5FF7AC6CAEE7}"/>
          </ac:picMkLst>
        </pc:picChg>
        <pc:picChg chg="mod">
          <ac:chgData name="Ramesh Aggarwal" userId="a7b4ee1a4a552dce" providerId="LiveId" clId="{B704DBF2-0C6A-4C6A-A1B7-1D93B6E6D5D3}" dt="2021-03-09T17:24:30.992" v="545" actId="1076"/>
          <ac:picMkLst>
            <pc:docMk/>
            <pc:sldMk cId="3683375488" sldId="1002"/>
            <ac:picMk id="4" creationId="{A0452491-0C08-4254-80C0-23665AA8BE9C}"/>
          </ac:picMkLst>
        </pc:picChg>
        <pc:picChg chg="del">
          <ac:chgData name="Ramesh Aggarwal" userId="a7b4ee1a4a552dce" providerId="LiveId" clId="{B704DBF2-0C6A-4C6A-A1B7-1D93B6E6D5D3}" dt="2021-03-09T14:39:12.194" v="3" actId="478"/>
          <ac:picMkLst>
            <pc:docMk/>
            <pc:sldMk cId="3683375488" sldId="1002"/>
            <ac:picMk id="6" creationId="{FA36552E-F236-4F0A-89FB-EE3AD11019D3}"/>
          </ac:picMkLst>
        </pc:picChg>
        <pc:picChg chg="del">
          <ac:chgData name="Ramesh Aggarwal" userId="a7b4ee1a4a552dce" providerId="LiveId" clId="{B704DBF2-0C6A-4C6A-A1B7-1D93B6E6D5D3}" dt="2021-03-09T14:39:06.044" v="1" actId="478"/>
          <ac:picMkLst>
            <pc:docMk/>
            <pc:sldMk cId="3683375488" sldId="1002"/>
            <ac:picMk id="19" creationId="{3B2099E1-2217-4620-B673-37875B329F0A}"/>
          </ac:picMkLst>
        </pc:picChg>
      </pc:sldChg>
      <pc:sldChg chg="modSp add mod modTransition">
        <pc:chgData name="Ramesh Aggarwal" userId="a7b4ee1a4a552dce" providerId="LiveId" clId="{B704DBF2-0C6A-4C6A-A1B7-1D93B6E6D5D3}" dt="2021-03-11T07:27:21.559" v="3241" actId="403"/>
        <pc:sldMkLst>
          <pc:docMk/>
          <pc:sldMk cId="290825608" sldId="1003"/>
        </pc:sldMkLst>
        <pc:spChg chg="mod">
          <ac:chgData name="Ramesh Aggarwal" userId="a7b4ee1a4a552dce" providerId="LiveId" clId="{B704DBF2-0C6A-4C6A-A1B7-1D93B6E6D5D3}" dt="2021-03-11T07:27:21.559" v="3241" actId="403"/>
          <ac:spMkLst>
            <pc:docMk/>
            <pc:sldMk cId="290825608" sldId="1003"/>
            <ac:spMk id="9" creationId="{2072D028-CEDB-460B-A00C-C0E986F900D8}"/>
          </ac:spMkLst>
        </pc:spChg>
      </pc:sldChg>
      <pc:sldChg chg="del">
        <pc:chgData name="Ramesh Aggarwal" userId="a7b4ee1a4a552dce" providerId="LiveId" clId="{B704DBF2-0C6A-4C6A-A1B7-1D93B6E6D5D3}" dt="2021-03-10T12:15:15.667" v="1390" actId="2696"/>
        <pc:sldMkLst>
          <pc:docMk/>
          <pc:sldMk cId="2406063493" sldId="1003"/>
        </pc:sldMkLst>
      </pc:sldChg>
      <pc:sldChg chg="delSp modSp mod">
        <pc:chgData name="Ramesh Aggarwal" userId="a7b4ee1a4a552dce" providerId="LiveId" clId="{B704DBF2-0C6A-4C6A-A1B7-1D93B6E6D5D3}" dt="2021-03-11T06:18:17.577" v="2869" actId="1076"/>
        <pc:sldMkLst>
          <pc:docMk/>
          <pc:sldMk cId="858570345" sldId="1004"/>
        </pc:sldMkLst>
        <pc:spChg chg="mod">
          <ac:chgData name="Ramesh Aggarwal" userId="a7b4ee1a4a552dce" providerId="LiveId" clId="{B704DBF2-0C6A-4C6A-A1B7-1D93B6E6D5D3}" dt="2021-03-11T06:18:17.577" v="2869" actId="1076"/>
          <ac:spMkLst>
            <pc:docMk/>
            <pc:sldMk cId="858570345" sldId="1004"/>
            <ac:spMk id="2" creationId="{CEEDE27A-4695-423A-A423-8EDE7F10693E}"/>
          </ac:spMkLst>
        </pc:spChg>
        <pc:spChg chg="del">
          <ac:chgData name="Ramesh Aggarwal" userId="a7b4ee1a4a552dce" providerId="LiveId" clId="{B704DBF2-0C6A-4C6A-A1B7-1D93B6E6D5D3}" dt="2021-03-11T06:18:05.474" v="2866" actId="478"/>
          <ac:spMkLst>
            <pc:docMk/>
            <pc:sldMk cId="858570345" sldId="1004"/>
            <ac:spMk id="7" creationId="{523A1288-7609-4DE5-89DE-2D9C916362C3}"/>
          </ac:spMkLst>
        </pc:spChg>
        <pc:picChg chg="mod">
          <ac:chgData name="Ramesh Aggarwal" userId="a7b4ee1a4a552dce" providerId="LiveId" clId="{B704DBF2-0C6A-4C6A-A1B7-1D93B6E6D5D3}" dt="2021-03-11T06:18:09.996" v="2867" actId="1076"/>
          <ac:picMkLst>
            <pc:docMk/>
            <pc:sldMk cId="858570345" sldId="1004"/>
            <ac:picMk id="3" creationId="{D28925BD-DEE1-478F-A80A-5290B1DF12A7}"/>
          </ac:picMkLst>
        </pc:picChg>
        <pc:picChg chg="del">
          <ac:chgData name="Ramesh Aggarwal" userId="a7b4ee1a4a552dce" providerId="LiveId" clId="{B704DBF2-0C6A-4C6A-A1B7-1D93B6E6D5D3}" dt="2021-03-11T06:18:03.123" v="2865" actId="478"/>
          <ac:picMkLst>
            <pc:docMk/>
            <pc:sldMk cId="858570345" sldId="1004"/>
            <ac:picMk id="8" creationId="{F23F8B95-3098-4FC2-B696-34D0DD01E681}"/>
          </ac:picMkLst>
        </pc:picChg>
      </pc:sldChg>
      <pc:sldChg chg="modSp add mod">
        <pc:chgData name="Ramesh Aggarwal" userId="a7b4ee1a4a552dce" providerId="LiveId" clId="{B704DBF2-0C6A-4C6A-A1B7-1D93B6E6D5D3}" dt="2021-03-10T13:29:02.887" v="2370" actId="20577"/>
        <pc:sldMkLst>
          <pc:docMk/>
          <pc:sldMk cId="3456284995" sldId="1005"/>
        </pc:sldMkLst>
        <pc:spChg chg="mod">
          <ac:chgData name="Ramesh Aggarwal" userId="a7b4ee1a4a552dce" providerId="LiveId" clId="{B704DBF2-0C6A-4C6A-A1B7-1D93B6E6D5D3}" dt="2021-03-10T13:29:02.887" v="2370" actId="20577"/>
          <ac:spMkLst>
            <pc:docMk/>
            <pc:sldMk cId="3456284995" sldId="1005"/>
            <ac:spMk id="10" creationId="{00000000-0000-0000-0000-000000000000}"/>
          </ac:spMkLst>
        </pc:spChg>
      </pc:sldChg>
      <pc:sldChg chg="add del ord">
        <pc:chgData name="Ramesh Aggarwal" userId="a7b4ee1a4a552dce" providerId="LiveId" clId="{B704DBF2-0C6A-4C6A-A1B7-1D93B6E6D5D3}" dt="2021-03-11T06:17:46.004" v="2864" actId="47"/>
        <pc:sldMkLst>
          <pc:docMk/>
          <pc:sldMk cId="2490653692" sldId="1008"/>
        </pc:sldMkLst>
      </pc:sldChg>
      <pc:sldChg chg="add del">
        <pc:chgData name="Ramesh Aggarwal" userId="a7b4ee1a4a552dce" providerId="LiveId" clId="{B704DBF2-0C6A-4C6A-A1B7-1D93B6E6D5D3}" dt="2021-03-11T06:13:08.220" v="2814" actId="47"/>
        <pc:sldMkLst>
          <pc:docMk/>
          <pc:sldMk cId="1110382354" sldId="1009"/>
        </pc:sldMkLst>
      </pc:sldChg>
      <pc:sldChg chg="modSp add mod">
        <pc:chgData name="Ramesh Aggarwal" userId="a7b4ee1a4a552dce" providerId="LiveId" clId="{B704DBF2-0C6A-4C6A-A1B7-1D93B6E6D5D3}" dt="2021-03-10T13:30:57.774" v="2410" actId="1035"/>
        <pc:sldMkLst>
          <pc:docMk/>
          <pc:sldMk cId="2229578860" sldId="1042"/>
        </pc:sldMkLst>
        <pc:spChg chg="mod">
          <ac:chgData name="Ramesh Aggarwal" userId="a7b4ee1a4a552dce" providerId="LiveId" clId="{B704DBF2-0C6A-4C6A-A1B7-1D93B6E6D5D3}" dt="2021-03-10T13:30:57.774" v="2410" actId="1035"/>
          <ac:spMkLst>
            <pc:docMk/>
            <pc:sldMk cId="2229578860" sldId="1042"/>
            <ac:spMk id="5" creationId="{FE4F5C1A-AF08-495A-A1A4-1BA85C06A78D}"/>
          </ac:spMkLst>
        </pc:spChg>
        <pc:spChg chg="mod">
          <ac:chgData name="Ramesh Aggarwal" userId="a7b4ee1a4a552dce" providerId="LiveId" clId="{B704DBF2-0C6A-4C6A-A1B7-1D93B6E6D5D3}" dt="2021-03-10T13:30:46.597" v="2408" actId="14100"/>
          <ac:spMkLst>
            <pc:docMk/>
            <pc:sldMk cId="2229578860" sldId="1042"/>
            <ac:spMk id="7" creationId="{EFD5B65D-0738-4544-A179-3D415C54736F}"/>
          </ac:spMkLst>
        </pc:spChg>
        <pc:spChg chg="mod">
          <ac:chgData name="Ramesh Aggarwal" userId="a7b4ee1a4a552dce" providerId="LiveId" clId="{B704DBF2-0C6A-4C6A-A1B7-1D93B6E6D5D3}" dt="2021-03-10T13:30:31.360" v="2404" actId="14100"/>
          <ac:spMkLst>
            <pc:docMk/>
            <pc:sldMk cId="2229578860" sldId="1042"/>
            <ac:spMk id="16" creationId="{1BE6C526-2B96-47D9-B547-32AD3896441A}"/>
          </ac:spMkLst>
        </pc:spChg>
        <pc:graphicFrameChg chg="mod modGraphic">
          <ac:chgData name="Ramesh Aggarwal" userId="a7b4ee1a4a552dce" providerId="LiveId" clId="{B704DBF2-0C6A-4C6A-A1B7-1D93B6E6D5D3}" dt="2021-03-10T13:30:21.164" v="2402" actId="1076"/>
          <ac:graphicFrameMkLst>
            <pc:docMk/>
            <pc:sldMk cId="2229578860" sldId="1042"/>
            <ac:graphicFrameMk id="15" creationId="{76158CFE-E482-4525-B149-18CE164BBD4E}"/>
          </ac:graphicFrameMkLst>
        </pc:graphicFrameChg>
        <pc:picChg chg="mod">
          <ac:chgData name="Ramesh Aggarwal" userId="a7b4ee1a4a552dce" providerId="LiveId" clId="{B704DBF2-0C6A-4C6A-A1B7-1D93B6E6D5D3}" dt="2021-03-10T13:16:17.926" v="2334" actId="14100"/>
          <ac:picMkLst>
            <pc:docMk/>
            <pc:sldMk cId="2229578860" sldId="1042"/>
            <ac:picMk id="8" creationId="{71416138-0D91-436F-8691-1432C250518A}"/>
          </ac:picMkLst>
        </pc:picChg>
      </pc:sldChg>
      <pc:sldChg chg="addSp delSp modSp add mod modNotes modNotesTx">
        <pc:chgData name="Ramesh Aggarwal" userId="a7b4ee1a4a552dce" providerId="LiveId" clId="{B704DBF2-0C6A-4C6A-A1B7-1D93B6E6D5D3}" dt="2021-03-10T13:36:05.458" v="2443" actId="27636"/>
        <pc:sldMkLst>
          <pc:docMk/>
          <pc:sldMk cId="1448394992" sldId="1043"/>
        </pc:sldMkLst>
        <pc:spChg chg="mod">
          <ac:chgData name="Ramesh Aggarwal" userId="a7b4ee1a4a552dce" providerId="LiveId" clId="{B704DBF2-0C6A-4C6A-A1B7-1D93B6E6D5D3}" dt="2021-03-09T17:10:22.534" v="322" actId="404"/>
          <ac:spMkLst>
            <pc:docMk/>
            <pc:sldMk cId="1448394992" sldId="1043"/>
            <ac:spMk id="5" creationId="{EC9371F5-5E84-46B2-BF3F-27A7F63A55CC}"/>
          </ac:spMkLst>
        </pc:spChg>
        <pc:spChg chg="mod">
          <ac:chgData name="Ramesh Aggarwal" userId="a7b4ee1a4a552dce" providerId="LiveId" clId="{B704DBF2-0C6A-4C6A-A1B7-1D93B6E6D5D3}" dt="2021-03-10T13:33:36.432" v="2429" actId="404"/>
          <ac:spMkLst>
            <pc:docMk/>
            <pc:sldMk cId="1448394992" sldId="1043"/>
            <ac:spMk id="7" creationId="{38DF0F30-AA15-44F0-9C00-3EFA1E695A39}"/>
          </ac:spMkLst>
        </pc:spChg>
        <pc:picChg chg="del mod">
          <ac:chgData name="Ramesh Aggarwal" userId="a7b4ee1a4a552dce" providerId="LiveId" clId="{B704DBF2-0C6A-4C6A-A1B7-1D93B6E6D5D3}" dt="2021-03-09T17:07:42.929" v="253" actId="478"/>
          <ac:picMkLst>
            <pc:docMk/>
            <pc:sldMk cId="1448394992" sldId="1043"/>
            <ac:picMk id="2" creationId="{A3CFBCEA-5841-4948-AA1B-86823242E050}"/>
          </ac:picMkLst>
        </pc:picChg>
        <pc:picChg chg="del">
          <ac:chgData name="Ramesh Aggarwal" userId="a7b4ee1a4a552dce" providerId="LiveId" clId="{B704DBF2-0C6A-4C6A-A1B7-1D93B6E6D5D3}" dt="2021-03-09T17:02:09.164" v="137" actId="478"/>
          <ac:picMkLst>
            <pc:docMk/>
            <pc:sldMk cId="1448394992" sldId="1043"/>
            <ac:picMk id="8" creationId="{9825C730-D200-42ED-B092-EAE5F0CBDC80}"/>
          </ac:picMkLst>
        </pc:picChg>
        <pc:picChg chg="add del mod">
          <ac:chgData name="Ramesh Aggarwal" userId="a7b4ee1a4a552dce" providerId="LiveId" clId="{B704DBF2-0C6A-4C6A-A1B7-1D93B6E6D5D3}" dt="2021-03-09T17:07:44.017" v="254" actId="478"/>
          <ac:picMkLst>
            <pc:docMk/>
            <pc:sldMk cId="1448394992" sldId="1043"/>
            <ac:picMk id="9" creationId="{6FB81431-5CCC-4508-9B03-EAD2AA4F4B3D}"/>
          </ac:picMkLst>
        </pc:picChg>
        <pc:picChg chg="del mod">
          <ac:chgData name="Ramesh Aggarwal" userId="a7b4ee1a4a552dce" providerId="LiveId" clId="{B704DBF2-0C6A-4C6A-A1B7-1D93B6E6D5D3}" dt="2021-03-09T17:07:45.235" v="255" actId="478"/>
          <ac:picMkLst>
            <pc:docMk/>
            <pc:sldMk cId="1448394992" sldId="1043"/>
            <ac:picMk id="10" creationId="{3FD79D7C-0BB1-4898-8F77-C173418A9BD0}"/>
          </ac:picMkLst>
        </pc:picChg>
        <pc:picChg chg="add mod">
          <ac:chgData name="Ramesh Aggarwal" userId="a7b4ee1a4a552dce" providerId="LiveId" clId="{B704DBF2-0C6A-4C6A-A1B7-1D93B6E6D5D3}" dt="2021-03-09T17:10:49.123" v="325" actId="14100"/>
          <ac:picMkLst>
            <pc:docMk/>
            <pc:sldMk cId="1448394992" sldId="1043"/>
            <ac:picMk id="11" creationId="{172B4B79-E6B7-48B2-B7B9-41E769A08100}"/>
          </ac:picMkLst>
        </pc:picChg>
        <pc:picChg chg="add mod">
          <ac:chgData name="Ramesh Aggarwal" userId="a7b4ee1a4a552dce" providerId="LiveId" clId="{B704DBF2-0C6A-4C6A-A1B7-1D93B6E6D5D3}" dt="2021-03-09T17:09:30.097" v="285" actId="14100"/>
          <ac:picMkLst>
            <pc:docMk/>
            <pc:sldMk cId="1448394992" sldId="1043"/>
            <ac:picMk id="12" creationId="{C36E0828-F39C-43F6-826E-9943CA6D61DE}"/>
          </ac:picMkLst>
        </pc:picChg>
      </pc:sldChg>
      <pc:sldChg chg="addSp delSp modSp add mod modNotesTx">
        <pc:chgData name="Ramesh Aggarwal" userId="a7b4ee1a4a552dce" providerId="LiveId" clId="{B704DBF2-0C6A-4C6A-A1B7-1D93B6E6D5D3}" dt="2021-03-11T07:27:36.571" v="3242" actId="122"/>
        <pc:sldMkLst>
          <pc:docMk/>
          <pc:sldMk cId="2395375411" sldId="1044"/>
        </pc:sldMkLst>
        <pc:spChg chg="add mod">
          <ac:chgData name="Ramesh Aggarwal" userId="a7b4ee1a4a552dce" providerId="LiveId" clId="{B704DBF2-0C6A-4C6A-A1B7-1D93B6E6D5D3}" dt="2021-03-11T07:27:36.571" v="3242" actId="122"/>
          <ac:spMkLst>
            <pc:docMk/>
            <pc:sldMk cId="2395375411" sldId="1044"/>
            <ac:spMk id="7" creationId="{284D48AE-DE4D-4B8E-B93E-2835DBB531C8}"/>
          </ac:spMkLst>
        </pc:spChg>
        <pc:spChg chg="del">
          <ac:chgData name="Ramesh Aggarwal" userId="a7b4ee1a4a552dce" providerId="LiveId" clId="{B704DBF2-0C6A-4C6A-A1B7-1D93B6E6D5D3}" dt="2021-03-09T18:00:57.557" v="642" actId="478"/>
          <ac:spMkLst>
            <pc:docMk/>
            <pc:sldMk cId="2395375411" sldId="1044"/>
            <ac:spMk id="17" creationId="{00000000-0000-0000-0000-000000000000}"/>
          </ac:spMkLst>
        </pc:spChg>
        <pc:spChg chg="mod">
          <ac:chgData name="Ramesh Aggarwal" userId="a7b4ee1a4a552dce" providerId="LiveId" clId="{B704DBF2-0C6A-4C6A-A1B7-1D93B6E6D5D3}" dt="2021-03-09T18:04:48.725" v="702" actId="207"/>
          <ac:spMkLst>
            <pc:docMk/>
            <pc:sldMk cId="2395375411" sldId="1044"/>
            <ac:spMk id="28" creationId="{00000000-0000-0000-0000-000000000000}"/>
          </ac:spMkLst>
        </pc:spChg>
        <pc:picChg chg="mod">
          <ac:chgData name="Ramesh Aggarwal" userId="a7b4ee1a4a552dce" providerId="LiveId" clId="{B704DBF2-0C6A-4C6A-A1B7-1D93B6E6D5D3}" dt="2021-03-09T18:04:33.184" v="699" actId="1036"/>
          <ac:picMkLst>
            <pc:docMk/>
            <pc:sldMk cId="2395375411" sldId="1044"/>
            <ac:picMk id="4" creationId="{00000000-0000-0000-0000-000000000000}"/>
          </ac:picMkLst>
        </pc:picChg>
        <pc:picChg chg="del">
          <ac:chgData name="Ramesh Aggarwal" userId="a7b4ee1a4a552dce" providerId="LiveId" clId="{B704DBF2-0C6A-4C6A-A1B7-1D93B6E6D5D3}" dt="2021-03-09T18:03:17.672" v="672" actId="478"/>
          <ac:picMkLst>
            <pc:docMk/>
            <pc:sldMk cId="2395375411" sldId="1044"/>
            <ac:picMk id="5122" creationId="{00000000-0000-0000-0000-000000000000}"/>
          </ac:picMkLst>
        </pc:picChg>
        <pc:picChg chg="mod">
          <ac:chgData name="Ramesh Aggarwal" userId="a7b4ee1a4a552dce" providerId="LiveId" clId="{B704DBF2-0C6A-4C6A-A1B7-1D93B6E6D5D3}" dt="2021-03-09T18:04:29.131" v="689" actId="14100"/>
          <ac:picMkLst>
            <pc:docMk/>
            <pc:sldMk cId="2395375411" sldId="1044"/>
            <ac:picMk id="5123" creationId="{00000000-0000-0000-0000-000000000000}"/>
          </ac:picMkLst>
        </pc:picChg>
      </pc:sldChg>
      <pc:sldChg chg="addSp delSp modSp add mod modNotesTx">
        <pc:chgData name="Ramesh Aggarwal" userId="a7b4ee1a4a552dce" providerId="LiveId" clId="{B704DBF2-0C6A-4C6A-A1B7-1D93B6E6D5D3}" dt="2021-03-10T13:27:15.681" v="2349" actId="403"/>
        <pc:sldMkLst>
          <pc:docMk/>
          <pc:sldMk cId="242050163" sldId="1045"/>
        </pc:sldMkLst>
        <pc:spChg chg="mod">
          <ac:chgData name="Ramesh Aggarwal" userId="a7b4ee1a4a552dce" providerId="LiveId" clId="{B704DBF2-0C6A-4C6A-A1B7-1D93B6E6D5D3}" dt="2021-03-09T18:28:40.236" v="973" actId="20577"/>
          <ac:spMkLst>
            <pc:docMk/>
            <pc:sldMk cId="242050163" sldId="1045"/>
            <ac:spMk id="5" creationId="{00000000-0000-0000-0000-000000000000}"/>
          </ac:spMkLst>
        </pc:spChg>
        <pc:spChg chg="add mod">
          <ac:chgData name="Ramesh Aggarwal" userId="a7b4ee1a4a552dce" providerId="LiveId" clId="{B704DBF2-0C6A-4C6A-A1B7-1D93B6E6D5D3}" dt="2021-03-10T13:27:15.681" v="2349" actId="403"/>
          <ac:spMkLst>
            <pc:docMk/>
            <pc:sldMk cId="242050163" sldId="1045"/>
            <ac:spMk id="6" creationId="{4D587F03-AEED-46D1-8F26-6E0D56BD0379}"/>
          </ac:spMkLst>
        </pc:spChg>
        <pc:spChg chg="add del mod">
          <ac:chgData name="Ramesh Aggarwal" userId="a7b4ee1a4a552dce" providerId="LiveId" clId="{B704DBF2-0C6A-4C6A-A1B7-1D93B6E6D5D3}" dt="2021-03-09T18:08:57.919" v="759" actId="22"/>
          <ac:spMkLst>
            <pc:docMk/>
            <pc:sldMk cId="242050163" sldId="1045"/>
            <ac:spMk id="7" creationId="{098A732D-F56C-41C8-9A94-809DCA756908}"/>
          </ac:spMkLst>
        </pc:spChg>
        <pc:spChg chg="add mod">
          <ac:chgData name="Ramesh Aggarwal" userId="a7b4ee1a4a552dce" providerId="LiveId" clId="{B704DBF2-0C6A-4C6A-A1B7-1D93B6E6D5D3}" dt="2021-03-09T18:22:08.862" v="943" actId="404"/>
          <ac:spMkLst>
            <pc:docMk/>
            <pc:sldMk cId="242050163" sldId="1045"/>
            <ac:spMk id="8" creationId="{564ABBB5-4FF6-4C21-A85F-FCF24C88D7D5}"/>
          </ac:spMkLst>
        </pc:spChg>
        <pc:spChg chg="del mod">
          <ac:chgData name="Ramesh Aggarwal" userId="a7b4ee1a4a552dce" providerId="LiveId" clId="{B704DBF2-0C6A-4C6A-A1B7-1D93B6E6D5D3}" dt="2021-03-09T18:06:45.317" v="725" actId="478"/>
          <ac:spMkLst>
            <pc:docMk/>
            <pc:sldMk cId="242050163" sldId="1045"/>
            <ac:spMk id="17" creationId="{00000000-0000-0000-0000-000000000000}"/>
          </ac:spMkLst>
        </pc:spChg>
        <pc:graphicFrameChg chg="mod modGraphic">
          <ac:chgData name="Ramesh Aggarwal" userId="a7b4ee1a4a552dce" providerId="LiveId" clId="{B704DBF2-0C6A-4C6A-A1B7-1D93B6E6D5D3}" dt="2021-03-10T13:07:48.661" v="2248" actId="14100"/>
          <ac:graphicFrameMkLst>
            <pc:docMk/>
            <pc:sldMk cId="242050163" sldId="1045"/>
            <ac:graphicFrameMk id="3" creationId="{00000000-0000-0000-0000-000000000000}"/>
          </ac:graphicFrameMkLst>
        </pc:graphicFrameChg>
        <pc:picChg chg="add mod">
          <ac:chgData name="Ramesh Aggarwal" userId="a7b4ee1a4a552dce" providerId="LiveId" clId="{B704DBF2-0C6A-4C6A-A1B7-1D93B6E6D5D3}" dt="2021-03-09T18:28:52.456" v="977" actId="14100"/>
          <ac:picMkLst>
            <pc:docMk/>
            <pc:sldMk cId="242050163" sldId="1045"/>
            <ac:picMk id="4" creationId="{198649C3-EAF9-4C97-93AB-568C2A6C8185}"/>
          </ac:picMkLst>
        </pc:picChg>
      </pc:sldChg>
      <pc:sldChg chg="addSp delSp modSp add mod">
        <pc:chgData name="Ramesh Aggarwal" userId="a7b4ee1a4a552dce" providerId="LiveId" clId="{B704DBF2-0C6A-4C6A-A1B7-1D93B6E6D5D3}" dt="2021-03-11T07:12:35.136" v="2874" actId="207"/>
        <pc:sldMkLst>
          <pc:docMk/>
          <pc:sldMk cId="1826552945" sldId="1046"/>
        </pc:sldMkLst>
        <pc:spChg chg="mod">
          <ac:chgData name="Ramesh Aggarwal" userId="a7b4ee1a4a552dce" providerId="LiveId" clId="{B704DBF2-0C6A-4C6A-A1B7-1D93B6E6D5D3}" dt="2021-03-09T18:33:30.780" v="1005" actId="1076"/>
          <ac:spMkLst>
            <pc:docMk/>
            <pc:sldMk cId="1826552945" sldId="1046"/>
            <ac:spMk id="4" creationId="{296E2A81-ED09-4BA0-9441-492E1D0F81C7}"/>
          </ac:spMkLst>
        </pc:spChg>
        <pc:spChg chg="mod">
          <ac:chgData name="Ramesh Aggarwal" userId="a7b4ee1a4a552dce" providerId="LiveId" clId="{B704DBF2-0C6A-4C6A-A1B7-1D93B6E6D5D3}" dt="2021-03-10T13:33:26.229" v="2424" actId="20577"/>
          <ac:spMkLst>
            <pc:docMk/>
            <pc:sldMk cId="1826552945" sldId="1046"/>
            <ac:spMk id="5" creationId="{691A2391-975E-4E3E-A177-9338AE7824D1}"/>
          </ac:spMkLst>
        </pc:spChg>
        <pc:spChg chg="mod">
          <ac:chgData name="Ramesh Aggarwal" userId="a7b4ee1a4a552dce" providerId="LiveId" clId="{B704DBF2-0C6A-4C6A-A1B7-1D93B6E6D5D3}" dt="2021-03-11T07:12:35.136" v="2874" actId="207"/>
          <ac:spMkLst>
            <pc:docMk/>
            <pc:sldMk cId="1826552945" sldId="1046"/>
            <ac:spMk id="6" creationId="{6423D049-801F-474C-8965-8F9BC15A5C89}"/>
          </ac:spMkLst>
        </pc:spChg>
        <pc:picChg chg="add mod">
          <ac:chgData name="Ramesh Aggarwal" userId="a7b4ee1a4a552dce" providerId="LiveId" clId="{B704DBF2-0C6A-4C6A-A1B7-1D93B6E6D5D3}" dt="2021-03-09T18:57:17.987" v="1213" actId="1076"/>
          <ac:picMkLst>
            <pc:docMk/>
            <pc:sldMk cId="1826552945" sldId="1046"/>
            <ac:picMk id="2" creationId="{65FBC69A-05C9-4B2D-B151-03131B22EFAE}"/>
          </ac:picMkLst>
        </pc:picChg>
        <pc:picChg chg="del">
          <ac:chgData name="Ramesh Aggarwal" userId="a7b4ee1a4a552dce" providerId="LiveId" clId="{B704DBF2-0C6A-4C6A-A1B7-1D93B6E6D5D3}" dt="2021-03-09T18:35:16.602" v="1006" actId="478"/>
          <ac:picMkLst>
            <pc:docMk/>
            <pc:sldMk cId="1826552945" sldId="1046"/>
            <ac:picMk id="7" creationId="{4ACE3256-C27D-49E0-A192-BCBB6E25BECD}"/>
          </ac:picMkLst>
        </pc:picChg>
        <pc:picChg chg="del">
          <ac:chgData name="Ramesh Aggarwal" userId="a7b4ee1a4a552dce" providerId="LiveId" clId="{B704DBF2-0C6A-4C6A-A1B7-1D93B6E6D5D3}" dt="2021-03-09T18:35:17.271" v="1007" actId="478"/>
          <ac:picMkLst>
            <pc:docMk/>
            <pc:sldMk cId="1826552945" sldId="1046"/>
            <ac:picMk id="8" creationId="{211FC65F-BEA9-458B-9082-C6F8446BED00}"/>
          </ac:picMkLst>
        </pc:picChg>
        <pc:picChg chg="del">
          <ac:chgData name="Ramesh Aggarwal" userId="a7b4ee1a4a552dce" providerId="LiveId" clId="{B704DBF2-0C6A-4C6A-A1B7-1D93B6E6D5D3}" dt="2021-03-09T18:35:18.264" v="1008" actId="478"/>
          <ac:picMkLst>
            <pc:docMk/>
            <pc:sldMk cId="1826552945" sldId="1046"/>
            <ac:picMk id="9" creationId="{B5C5447F-F32A-4380-B316-E1DEABE00060}"/>
          </ac:picMkLst>
        </pc:picChg>
        <pc:picChg chg="add del mod">
          <ac:chgData name="Ramesh Aggarwal" userId="a7b4ee1a4a552dce" providerId="LiveId" clId="{B704DBF2-0C6A-4C6A-A1B7-1D93B6E6D5D3}" dt="2021-03-09T18:38:24.961" v="1032" actId="478"/>
          <ac:picMkLst>
            <pc:docMk/>
            <pc:sldMk cId="1826552945" sldId="1046"/>
            <ac:picMk id="10" creationId="{B5A92EE3-F1BE-4663-941A-544EAAFDF248}"/>
          </ac:picMkLst>
        </pc:picChg>
        <pc:picChg chg="add del">
          <ac:chgData name="Ramesh Aggarwal" userId="a7b4ee1a4a552dce" providerId="LiveId" clId="{B704DBF2-0C6A-4C6A-A1B7-1D93B6E6D5D3}" dt="2021-03-09T18:38:36.334" v="1036" actId="478"/>
          <ac:picMkLst>
            <pc:docMk/>
            <pc:sldMk cId="1826552945" sldId="1046"/>
            <ac:picMk id="11" creationId="{8D1158DB-B3B9-4C2E-89C9-397C5D2E6053}"/>
          </ac:picMkLst>
        </pc:picChg>
        <pc:picChg chg="add mod">
          <ac:chgData name="Ramesh Aggarwal" userId="a7b4ee1a4a552dce" providerId="LiveId" clId="{B704DBF2-0C6A-4C6A-A1B7-1D93B6E6D5D3}" dt="2021-03-09T19:00:01.915" v="1246" actId="14100"/>
          <ac:picMkLst>
            <pc:docMk/>
            <pc:sldMk cId="1826552945" sldId="1046"/>
            <ac:picMk id="12" creationId="{D0DB0517-D336-4293-A2DC-E8ED1A9E6C09}"/>
          </ac:picMkLst>
        </pc:picChg>
        <pc:picChg chg="add mod">
          <ac:chgData name="Ramesh Aggarwal" userId="a7b4ee1a4a552dce" providerId="LiveId" clId="{B704DBF2-0C6A-4C6A-A1B7-1D93B6E6D5D3}" dt="2021-03-09T18:58:03.651" v="1227" actId="1076"/>
          <ac:picMkLst>
            <pc:docMk/>
            <pc:sldMk cId="1826552945" sldId="1046"/>
            <ac:picMk id="13" creationId="{CF530496-B714-41D3-826A-47F18C2D4420}"/>
          </ac:picMkLst>
        </pc:picChg>
        <pc:picChg chg="add del mod">
          <ac:chgData name="Ramesh Aggarwal" userId="a7b4ee1a4a552dce" providerId="LiveId" clId="{B704DBF2-0C6A-4C6A-A1B7-1D93B6E6D5D3}" dt="2021-03-09T18:56:09.476" v="1196" actId="478"/>
          <ac:picMkLst>
            <pc:docMk/>
            <pc:sldMk cId="1826552945" sldId="1046"/>
            <ac:picMk id="14" creationId="{7E99C731-D99B-4D7C-ACAD-43632CA3C96A}"/>
          </ac:picMkLst>
        </pc:picChg>
        <pc:picChg chg="add mod">
          <ac:chgData name="Ramesh Aggarwal" userId="a7b4ee1a4a552dce" providerId="LiveId" clId="{B704DBF2-0C6A-4C6A-A1B7-1D93B6E6D5D3}" dt="2021-03-09T18:57:27.158" v="1217" actId="14100"/>
          <ac:picMkLst>
            <pc:docMk/>
            <pc:sldMk cId="1826552945" sldId="1046"/>
            <ac:picMk id="16" creationId="{361BF80E-D97F-43DC-A823-36A7D86814D8}"/>
          </ac:picMkLst>
        </pc:picChg>
        <pc:picChg chg="add del mod modCrop">
          <ac:chgData name="Ramesh Aggarwal" userId="a7b4ee1a4a552dce" providerId="LiveId" clId="{B704DBF2-0C6A-4C6A-A1B7-1D93B6E6D5D3}" dt="2021-03-09T18:59:13.707" v="1233" actId="478"/>
          <ac:picMkLst>
            <pc:docMk/>
            <pc:sldMk cId="1826552945" sldId="1046"/>
            <ac:picMk id="17" creationId="{CA1EC71D-0F64-4281-B0F9-A76491F119CD}"/>
          </ac:picMkLst>
        </pc:picChg>
        <pc:picChg chg="add mod">
          <ac:chgData name="Ramesh Aggarwal" userId="a7b4ee1a4a552dce" providerId="LiveId" clId="{B704DBF2-0C6A-4C6A-A1B7-1D93B6E6D5D3}" dt="2021-03-09T18:59:57.655" v="1244" actId="1076"/>
          <ac:picMkLst>
            <pc:docMk/>
            <pc:sldMk cId="1826552945" sldId="1046"/>
            <ac:picMk id="18" creationId="{B04E60D3-DAAC-4C0D-948F-376421BB7C86}"/>
          </ac:picMkLst>
        </pc:picChg>
      </pc:sldChg>
      <pc:sldChg chg="delSp modSp add del mod">
        <pc:chgData name="Ramesh Aggarwal" userId="a7b4ee1a4a552dce" providerId="LiveId" clId="{B704DBF2-0C6A-4C6A-A1B7-1D93B6E6D5D3}" dt="2021-03-09T18:11:26.964" v="793" actId="47"/>
        <pc:sldMkLst>
          <pc:docMk/>
          <pc:sldMk cId="2230068983" sldId="1046"/>
        </pc:sldMkLst>
        <pc:spChg chg="del mod">
          <ac:chgData name="Ramesh Aggarwal" userId="a7b4ee1a4a552dce" providerId="LiveId" clId="{B704DBF2-0C6A-4C6A-A1B7-1D93B6E6D5D3}" dt="2021-03-09T18:10:10.995" v="773" actId="478"/>
          <ac:spMkLst>
            <pc:docMk/>
            <pc:sldMk cId="2230068983" sldId="1046"/>
            <ac:spMk id="4" creationId="{00000000-0000-0000-0000-000000000000}"/>
          </ac:spMkLst>
        </pc:spChg>
        <pc:spChg chg="del mod">
          <ac:chgData name="Ramesh Aggarwal" userId="a7b4ee1a4a552dce" providerId="LiveId" clId="{B704DBF2-0C6A-4C6A-A1B7-1D93B6E6D5D3}" dt="2021-03-09T18:10:25.368" v="777" actId="478"/>
          <ac:spMkLst>
            <pc:docMk/>
            <pc:sldMk cId="2230068983" sldId="1046"/>
            <ac:spMk id="5" creationId="{00000000-0000-0000-0000-000000000000}"/>
          </ac:spMkLst>
        </pc:spChg>
        <pc:spChg chg="del mod">
          <ac:chgData name="Ramesh Aggarwal" userId="a7b4ee1a4a552dce" providerId="LiveId" clId="{B704DBF2-0C6A-4C6A-A1B7-1D93B6E6D5D3}" dt="2021-03-09T18:10:59.154" v="785" actId="478"/>
          <ac:spMkLst>
            <pc:docMk/>
            <pc:sldMk cId="2230068983" sldId="1046"/>
            <ac:spMk id="6" creationId="{00000000-0000-0000-0000-000000000000}"/>
          </ac:spMkLst>
        </pc:spChg>
        <pc:spChg chg="mod">
          <ac:chgData name="Ramesh Aggarwal" userId="a7b4ee1a4a552dce" providerId="LiveId" clId="{B704DBF2-0C6A-4C6A-A1B7-1D93B6E6D5D3}" dt="2021-03-09T18:11:06.680" v="786" actId="21"/>
          <ac:spMkLst>
            <pc:docMk/>
            <pc:sldMk cId="2230068983" sldId="1046"/>
            <ac:spMk id="17" creationId="{00000000-0000-0000-0000-000000000000}"/>
          </ac:spMkLst>
        </pc:spChg>
        <pc:spChg chg="del mod">
          <ac:chgData name="Ramesh Aggarwal" userId="a7b4ee1a4a552dce" providerId="LiveId" clId="{B704DBF2-0C6A-4C6A-A1B7-1D93B6E6D5D3}" dt="2021-03-09T18:09:56.146" v="769" actId="478"/>
          <ac:spMkLst>
            <pc:docMk/>
            <pc:sldMk cId="2230068983" sldId="1046"/>
            <ac:spMk id="28" creationId="{00000000-0000-0000-0000-000000000000}"/>
          </ac:spMkLst>
        </pc:spChg>
      </pc:sldChg>
      <pc:sldChg chg="add del modTransition">
        <pc:chgData name="Ramesh Aggarwal" userId="a7b4ee1a4a552dce" providerId="LiveId" clId="{B704DBF2-0C6A-4C6A-A1B7-1D93B6E6D5D3}" dt="2021-03-10T12:24:13.021" v="1489" actId="47"/>
        <pc:sldMkLst>
          <pc:docMk/>
          <pc:sldMk cId="2968221770" sldId="1047"/>
        </pc:sldMkLst>
      </pc:sldChg>
      <pc:sldChg chg="delSp modSp add mod modNotesTx">
        <pc:chgData name="Ramesh Aggarwal" userId="a7b4ee1a4a552dce" providerId="LiveId" clId="{B704DBF2-0C6A-4C6A-A1B7-1D93B6E6D5D3}" dt="2021-03-10T13:15:31.637" v="2331" actId="6549"/>
        <pc:sldMkLst>
          <pc:docMk/>
          <pc:sldMk cId="2554692829" sldId="1048"/>
        </pc:sldMkLst>
        <pc:spChg chg="del">
          <ac:chgData name="Ramesh Aggarwal" userId="a7b4ee1a4a552dce" providerId="LiveId" clId="{B704DBF2-0C6A-4C6A-A1B7-1D93B6E6D5D3}" dt="2021-03-10T12:19:07.210" v="1394" actId="478"/>
          <ac:spMkLst>
            <pc:docMk/>
            <pc:sldMk cId="2554692829" sldId="1048"/>
            <ac:spMk id="7" creationId="{0580D4EA-E4AF-4D8B-805F-DDA569F2938A}"/>
          </ac:spMkLst>
        </pc:spChg>
        <pc:spChg chg="mod">
          <ac:chgData name="Ramesh Aggarwal" userId="a7b4ee1a4a552dce" providerId="LiveId" clId="{B704DBF2-0C6A-4C6A-A1B7-1D93B6E6D5D3}" dt="2021-03-10T12:21:04.857" v="1430" actId="404"/>
          <ac:spMkLst>
            <pc:docMk/>
            <pc:sldMk cId="2554692829" sldId="1048"/>
            <ac:spMk id="19" creationId="{FF516DB7-2824-4BAD-B171-BDBDE9F6F6E7}"/>
          </ac:spMkLst>
        </pc:spChg>
        <pc:spChg chg="mod">
          <ac:chgData name="Ramesh Aggarwal" userId="a7b4ee1a4a552dce" providerId="LiveId" clId="{B704DBF2-0C6A-4C6A-A1B7-1D93B6E6D5D3}" dt="2021-03-10T12:30:11.533" v="1588" actId="207"/>
          <ac:spMkLst>
            <pc:docMk/>
            <pc:sldMk cId="2554692829" sldId="1048"/>
            <ac:spMk id="22" creationId="{D34C74B3-6056-45E1-A377-9DE47C9EE47E}"/>
          </ac:spMkLst>
        </pc:spChg>
        <pc:picChg chg="del">
          <ac:chgData name="Ramesh Aggarwal" userId="a7b4ee1a4a552dce" providerId="LiveId" clId="{B704DBF2-0C6A-4C6A-A1B7-1D93B6E6D5D3}" dt="2021-03-10T12:19:09.888" v="1397" actId="478"/>
          <ac:picMkLst>
            <pc:docMk/>
            <pc:sldMk cId="2554692829" sldId="1048"/>
            <ac:picMk id="16" creationId="{78128B7A-D60A-433A-BC96-C96E5ECAA19D}"/>
          </ac:picMkLst>
        </pc:picChg>
        <pc:picChg chg="mod">
          <ac:chgData name="Ramesh Aggarwal" userId="a7b4ee1a4a552dce" providerId="LiveId" clId="{B704DBF2-0C6A-4C6A-A1B7-1D93B6E6D5D3}" dt="2021-03-10T12:19:22.032" v="1403" actId="1076"/>
          <ac:picMkLst>
            <pc:docMk/>
            <pc:sldMk cId="2554692829" sldId="1048"/>
            <ac:picMk id="17" creationId="{6D492E5B-F480-42BB-BAB3-B64E827D1F6C}"/>
          </ac:picMkLst>
        </pc:picChg>
        <pc:picChg chg="del">
          <ac:chgData name="Ramesh Aggarwal" userId="a7b4ee1a4a552dce" providerId="LiveId" clId="{B704DBF2-0C6A-4C6A-A1B7-1D93B6E6D5D3}" dt="2021-03-10T12:19:10.698" v="1398" actId="478"/>
          <ac:picMkLst>
            <pc:docMk/>
            <pc:sldMk cId="2554692829" sldId="1048"/>
            <ac:picMk id="20" creationId="{89B092C1-CE9E-435E-B7C3-33237824A667}"/>
          </ac:picMkLst>
        </pc:picChg>
        <pc:picChg chg="del mod">
          <ac:chgData name="Ramesh Aggarwal" userId="a7b4ee1a4a552dce" providerId="LiveId" clId="{B704DBF2-0C6A-4C6A-A1B7-1D93B6E6D5D3}" dt="2021-03-10T12:19:09.024" v="1396" actId="478"/>
          <ac:picMkLst>
            <pc:docMk/>
            <pc:sldMk cId="2554692829" sldId="1048"/>
            <ac:picMk id="21" creationId="{4CB33DFF-7378-4BEA-9EDD-8D3B17462F0E}"/>
          </ac:picMkLst>
        </pc:picChg>
      </pc:sldChg>
      <pc:sldChg chg="addSp delSp modSp add mod modNotesTx">
        <pc:chgData name="Ramesh Aggarwal" userId="a7b4ee1a4a552dce" providerId="LiveId" clId="{B704DBF2-0C6A-4C6A-A1B7-1D93B6E6D5D3}" dt="2021-03-10T13:15:27.583" v="2330" actId="6549"/>
        <pc:sldMkLst>
          <pc:docMk/>
          <pc:sldMk cId="3755743235" sldId="1049"/>
        </pc:sldMkLst>
        <pc:spChg chg="mod">
          <ac:chgData name="Ramesh Aggarwal" userId="a7b4ee1a4a552dce" providerId="LiveId" clId="{B704DBF2-0C6A-4C6A-A1B7-1D93B6E6D5D3}" dt="2021-03-10T12:23:59.391" v="1486" actId="14100"/>
          <ac:spMkLst>
            <pc:docMk/>
            <pc:sldMk cId="3755743235" sldId="1049"/>
            <ac:spMk id="7" creationId="{0580D4EA-E4AF-4D8B-805F-DDA569F2938A}"/>
          </ac:spMkLst>
        </pc:spChg>
        <pc:spChg chg="del mod">
          <ac:chgData name="Ramesh Aggarwal" userId="a7b4ee1a4a552dce" providerId="LiveId" clId="{B704DBF2-0C6A-4C6A-A1B7-1D93B6E6D5D3}" dt="2021-03-10T12:21:33.131" v="1434" actId="478"/>
          <ac:spMkLst>
            <pc:docMk/>
            <pc:sldMk cId="3755743235" sldId="1049"/>
            <ac:spMk id="19" creationId="{FF516DB7-2824-4BAD-B171-BDBDE9F6F6E7}"/>
          </ac:spMkLst>
        </pc:spChg>
        <pc:spChg chg="mod">
          <ac:chgData name="Ramesh Aggarwal" userId="a7b4ee1a4a552dce" providerId="LiveId" clId="{B704DBF2-0C6A-4C6A-A1B7-1D93B6E6D5D3}" dt="2021-03-10T12:30:51.226" v="1594" actId="20577"/>
          <ac:spMkLst>
            <pc:docMk/>
            <pc:sldMk cId="3755743235" sldId="1049"/>
            <ac:spMk id="22" creationId="{D34C74B3-6056-45E1-A377-9DE47C9EE47E}"/>
          </ac:spMkLst>
        </pc:spChg>
        <pc:picChg chg="add mod">
          <ac:chgData name="Ramesh Aggarwal" userId="a7b4ee1a4a552dce" providerId="LiveId" clId="{B704DBF2-0C6A-4C6A-A1B7-1D93B6E6D5D3}" dt="2021-03-10T12:24:05.765" v="1488" actId="14100"/>
          <ac:picMkLst>
            <pc:docMk/>
            <pc:sldMk cId="3755743235" sldId="1049"/>
            <ac:picMk id="2" creationId="{BED152F4-F3B6-4013-953F-CCEDF096436F}"/>
          </ac:picMkLst>
        </pc:picChg>
        <pc:picChg chg="add mod">
          <ac:chgData name="Ramesh Aggarwal" userId="a7b4ee1a4a552dce" providerId="LiveId" clId="{B704DBF2-0C6A-4C6A-A1B7-1D93B6E6D5D3}" dt="2021-03-10T12:24:02.342" v="1487" actId="14100"/>
          <ac:picMkLst>
            <pc:docMk/>
            <pc:sldMk cId="3755743235" sldId="1049"/>
            <ac:picMk id="3" creationId="{3A74F3D4-3BE1-4190-AE65-5214816A619D}"/>
          </ac:picMkLst>
        </pc:picChg>
        <pc:picChg chg="mod">
          <ac:chgData name="Ramesh Aggarwal" userId="a7b4ee1a4a552dce" providerId="LiveId" clId="{B704DBF2-0C6A-4C6A-A1B7-1D93B6E6D5D3}" dt="2021-03-10T12:22:07.448" v="1447" actId="1076"/>
          <ac:picMkLst>
            <pc:docMk/>
            <pc:sldMk cId="3755743235" sldId="1049"/>
            <ac:picMk id="16" creationId="{78128B7A-D60A-433A-BC96-C96E5ECAA19D}"/>
          </ac:picMkLst>
        </pc:picChg>
        <pc:picChg chg="del">
          <ac:chgData name="Ramesh Aggarwal" userId="a7b4ee1a4a552dce" providerId="LiveId" clId="{B704DBF2-0C6A-4C6A-A1B7-1D93B6E6D5D3}" dt="2021-03-10T12:21:34.527" v="1435" actId="478"/>
          <ac:picMkLst>
            <pc:docMk/>
            <pc:sldMk cId="3755743235" sldId="1049"/>
            <ac:picMk id="17" creationId="{6D492E5B-F480-42BB-BAB3-B64E827D1F6C}"/>
          </ac:picMkLst>
        </pc:picChg>
        <pc:picChg chg="mod">
          <ac:chgData name="Ramesh Aggarwal" userId="a7b4ee1a4a552dce" providerId="LiveId" clId="{B704DBF2-0C6A-4C6A-A1B7-1D93B6E6D5D3}" dt="2021-03-10T12:23:25.872" v="1475" actId="14100"/>
          <ac:picMkLst>
            <pc:docMk/>
            <pc:sldMk cId="3755743235" sldId="1049"/>
            <ac:picMk id="20" creationId="{89B092C1-CE9E-435E-B7C3-33237824A667}"/>
          </ac:picMkLst>
        </pc:picChg>
        <pc:picChg chg="mod">
          <ac:chgData name="Ramesh Aggarwal" userId="a7b4ee1a4a552dce" providerId="LiveId" clId="{B704DBF2-0C6A-4C6A-A1B7-1D93B6E6D5D3}" dt="2021-03-10T12:22:05.245" v="1446" actId="1076"/>
          <ac:picMkLst>
            <pc:docMk/>
            <pc:sldMk cId="3755743235" sldId="1049"/>
            <ac:picMk id="21" creationId="{4CB33DFF-7378-4BEA-9EDD-8D3B17462F0E}"/>
          </ac:picMkLst>
        </pc:picChg>
      </pc:sldChg>
      <pc:sldChg chg="addSp delSp modSp add mod modNotesTx">
        <pc:chgData name="Ramesh Aggarwal" userId="a7b4ee1a4a552dce" providerId="LiveId" clId="{B704DBF2-0C6A-4C6A-A1B7-1D93B6E6D5D3}" dt="2021-03-10T13:15:23.173" v="2329" actId="6549"/>
        <pc:sldMkLst>
          <pc:docMk/>
          <pc:sldMk cId="479575192" sldId="1050"/>
        </pc:sldMkLst>
        <pc:spChg chg="add mod">
          <ac:chgData name="Ramesh Aggarwal" userId="a7b4ee1a4a552dce" providerId="LiveId" clId="{B704DBF2-0C6A-4C6A-A1B7-1D93B6E6D5D3}" dt="2021-03-10T12:25:26.852" v="1496"/>
          <ac:spMkLst>
            <pc:docMk/>
            <pc:sldMk cId="479575192" sldId="1050"/>
            <ac:spMk id="6" creationId="{F689AC35-6810-4FBD-AE98-41CFB2069375}"/>
          </ac:spMkLst>
        </pc:spChg>
        <pc:spChg chg="add mod">
          <ac:chgData name="Ramesh Aggarwal" userId="a7b4ee1a4a552dce" providerId="LiveId" clId="{B704DBF2-0C6A-4C6A-A1B7-1D93B6E6D5D3}" dt="2021-03-10T12:26:00.433" v="1529" actId="1076"/>
          <ac:spMkLst>
            <pc:docMk/>
            <pc:sldMk cId="479575192" sldId="1050"/>
            <ac:spMk id="7" creationId="{756F0DC7-8947-4FDA-B149-C34F22206ACF}"/>
          </ac:spMkLst>
        </pc:spChg>
        <pc:spChg chg="add mod">
          <ac:chgData name="Ramesh Aggarwal" userId="a7b4ee1a4a552dce" providerId="LiveId" clId="{B704DBF2-0C6A-4C6A-A1B7-1D93B6E6D5D3}" dt="2021-03-10T12:26:03.488" v="1530" actId="1076"/>
          <ac:spMkLst>
            <pc:docMk/>
            <pc:sldMk cId="479575192" sldId="1050"/>
            <ac:spMk id="8" creationId="{00BD41FF-20BF-4E60-A371-FA5C56FDF1D4}"/>
          </ac:spMkLst>
        </pc:spChg>
        <pc:spChg chg="del">
          <ac:chgData name="Ramesh Aggarwal" userId="a7b4ee1a4a552dce" providerId="LiveId" clId="{B704DBF2-0C6A-4C6A-A1B7-1D93B6E6D5D3}" dt="2021-03-10T12:24:48.400" v="1492" actId="478"/>
          <ac:spMkLst>
            <pc:docMk/>
            <pc:sldMk cId="479575192" sldId="1050"/>
            <ac:spMk id="19" creationId="{FF516DB7-2824-4BAD-B171-BDBDE9F6F6E7}"/>
          </ac:spMkLst>
        </pc:spChg>
        <pc:spChg chg="mod">
          <ac:chgData name="Ramesh Aggarwal" userId="a7b4ee1a4a552dce" providerId="LiveId" clId="{B704DBF2-0C6A-4C6A-A1B7-1D93B6E6D5D3}" dt="2021-03-10T12:29:58.289" v="1586" actId="207"/>
          <ac:spMkLst>
            <pc:docMk/>
            <pc:sldMk cId="479575192" sldId="1050"/>
            <ac:spMk id="22" creationId="{D34C74B3-6056-45E1-A377-9DE47C9EE47E}"/>
          </ac:spMkLst>
        </pc:spChg>
        <pc:picChg chg="add mod">
          <ac:chgData name="Ramesh Aggarwal" userId="a7b4ee1a4a552dce" providerId="LiveId" clId="{B704DBF2-0C6A-4C6A-A1B7-1D93B6E6D5D3}" dt="2021-03-10T12:25:13.760" v="1495" actId="1076"/>
          <ac:picMkLst>
            <pc:docMk/>
            <pc:sldMk cId="479575192" sldId="1050"/>
            <ac:picMk id="2" creationId="{89BEB998-A010-4146-AF40-BF5D7EDB9187}"/>
          </ac:picMkLst>
        </pc:picChg>
        <pc:picChg chg="del">
          <ac:chgData name="Ramesh Aggarwal" userId="a7b4ee1a4a552dce" providerId="LiveId" clId="{B704DBF2-0C6A-4C6A-A1B7-1D93B6E6D5D3}" dt="2021-03-10T12:24:49.765" v="1493" actId="478"/>
          <ac:picMkLst>
            <pc:docMk/>
            <pc:sldMk cId="479575192" sldId="1050"/>
            <ac:picMk id="17" creationId="{6D492E5B-F480-42BB-BAB3-B64E827D1F6C}"/>
          </ac:picMkLst>
        </pc:picChg>
      </pc:sldChg>
      <pc:sldChg chg="add del modTransition">
        <pc:chgData name="Ramesh Aggarwal" userId="a7b4ee1a4a552dce" providerId="LiveId" clId="{B704DBF2-0C6A-4C6A-A1B7-1D93B6E6D5D3}" dt="2021-03-10T12:31:20.813" v="1596" actId="47"/>
        <pc:sldMkLst>
          <pc:docMk/>
          <pc:sldMk cId="982865996" sldId="1051"/>
        </pc:sldMkLst>
      </pc:sldChg>
      <pc:sldChg chg="addSp delSp modSp add mod">
        <pc:chgData name="Ramesh Aggarwal" userId="a7b4ee1a4a552dce" providerId="LiveId" clId="{B704DBF2-0C6A-4C6A-A1B7-1D93B6E6D5D3}" dt="2021-03-11T07:26:52.576" v="3239" actId="403"/>
        <pc:sldMkLst>
          <pc:docMk/>
          <pc:sldMk cId="2342050129" sldId="1052"/>
        </pc:sldMkLst>
        <pc:spChg chg="del">
          <ac:chgData name="Ramesh Aggarwal" userId="a7b4ee1a4a552dce" providerId="LiveId" clId="{B704DBF2-0C6A-4C6A-A1B7-1D93B6E6D5D3}" dt="2021-03-10T12:27:19.613" v="1536" actId="478"/>
          <ac:spMkLst>
            <pc:docMk/>
            <pc:sldMk cId="2342050129" sldId="1052"/>
            <ac:spMk id="6" creationId="{2E589747-4638-4BCE-9A1E-FBEA37C61A31}"/>
          </ac:spMkLst>
        </pc:spChg>
        <pc:spChg chg="add mod">
          <ac:chgData name="Ramesh Aggarwal" userId="a7b4ee1a4a552dce" providerId="LiveId" clId="{B704DBF2-0C6A-4C6A-A1B7-1D93B6E6D5D3}" dt="2021-03-10T12:28:22.086" v="1554" actId="1076"/>
          <ac:spMkLst>
            <pc:docMk/>
            <pc:sldMk cId="2342050129" sldId="1052"/>
            <ac:spMk id="11" creationId="{34C644AE-E187-4BEF-9090-4DFAB311B256}"/>
          </ac:spMkLst>
        </pc:spChg>
        <pc:spChg chg="add mod">
          <ac:chgData name="Ramesh Aggarwal" userId="a7b4ee1a4a552dce" providerId="LiveId" clId="{B704DBF2-0C6A-4C6A-A1B7-1D93B6E6D5D3}" dt="2021-03-10T12:28:10.147" v="1550" actId="1076"/>
          <ac:spMkLst>
            <pc:docMk/>
            <pc:sldMk cId="2342050129" sldId="1052"/>
            <ac:spMk id="12" creationId="{B7E395CA-9292-4C8B-8884-CFA6DC94FCB3}"/>
          </ac:spMkLst>
        </pc:spChg>
        <pc:spChg chg="mod">
          <ac:chgData name="Ramesh Aggarwal" userId="a7b4ee1a4a552dce" providerId="LiveId" clId="{B704DBF2-0C6A-4C6A-A1B7-1D93B6E6D5D3}" dt="2021-03-11T07:26:52.576" v="3239" actId="403"/>
          <ac:spMkLst>
            <pc:docMk/>
            <pc:sldMk cId="2342050129" sldId="1052"/>
            <ac:spMk id="14" creationId="{4B2D553A-8EF3-441D-A2A3-18DE21C81DB7}"/>
          </ac:spMkLst>
        </pc:spChg>
        <pc:spChg chg="del">
          <ac:chgData name="Ramesh Aggarwal" userId="a7b4ee1a4a552dce" providerId="LiveId" clId="{B704DBF2-0C6A-4C6A-A1B7-1D93B6E6D5D3}" dt="2021-03-10T12:27:30.586" v="1541" actId="478"/>
          <ac:spMkLst>
            <pc:docMk/>
            <pc:sldMk cId="2342050129" sldId="1052"/>
            <ac:spMk id="16" creationId="{DB6E731C-5686-4C5B-8304-F20472264C1D}"/>
          </ac:spMkLst>
        </pc:spChg>
        <pc:spChg chg="del">
          <ac:chgData name="Ramesh Aggarwal" userId="a7b4ee1a4a552dce" providerId="LiveId" clId="{B704DBF2-0C6A-4C6A-A1B7-1D93B6E6D5D3}" dt="2021-03-10T12:27:21.632" v="1537" actId="478"/>
          <ac:spMkLst>
            <pc:docMk/>
            <pc:sldMk cId="2342050129" sldId="1052"/>
            <ac:spMk id="18" creationId="{C0A256FC-98A7-4C12-BC1E-E936CAF4BF7C}"/>
          </ac:spMkLst>
        </pc:spChg>
        <pc:spChg chg="del">
          <ac:chgData name="Ramesh Aggarwal" userId="a7b4ee1a4a552dce" providerId="LiveId" clId="{B704DBF2-0C6A-4C6A-A1B7-1D93B6E6D5D3}" dt="2021-03-10T12:27:25.283" v="1538" actId="478"/>
          <ac:spMkLst>
            <pc:docMk/>
            <pc:sldMk cId="2342050129" sldId="1052"/>
            <ac:spMk id="22" creationId="{6D077B8B-4164-4045-9814-1E1B58D37629}"/>
          </ac:spMkLst>
        </pc:spChg>
        <pc:picChg chg="del">
          <ac:chgData name="Ramesh Aggarwal" userId="a7b4ee1a4a552dce" providerId="LiveId" clId="{B704DBF2-0C6A-4C6A-A1B7-1D93B6E6D5D3}" dt="2021-03-10T12:27:27.252" v="1540" actId="478"/>
          <ac:picMkLst>
            <pc:docMk/>
            <pc:sldMk cId="2342050129" sldId="1052"/>
            <ac:picMk id="4" creationId="{7F3285D6-BEE8-4631-BC48-617E6F202DED}"/>
          </ac:picMkLst>
        </pc:picChg>
        <pc:picChg chg="add mod">
          <ac:chgData name="Ramesh Aggarwal" userId="a7b4ee1a4a552dce" providerId="LiveId" clId="{B704DBF2-0C6A-4C6A-A1B7-1D93B6E6D5D3}" dt="2021-03-10T12:28:18.261" v="1553" actId="1076"/>
          <ac:picMkLst>
            <pc:docMk/>
            <pc:sldMk cId="2342050129" sldId="1052"/>
            <ac:picMk id="9" creationId="{58BCF796-FF87-4DFA-9DB7-37E2BBE5729E}"/>
          </ac:picMkLst>
        </pc:picChg>
        <pc:picChg chg="add mod">
          <ac:chgData name="Ramesh Aggarwal" userId="a7b4ee1a4a552dce" providerId="LiveId" clId="{B704DBF2-0C6A-4C6A-A1B7-1D93B6E6D5D3}" dt="2021-03-10T12:28:12.962" v="1551" actId="14100"/>
          <ac:picMkLst>
            <pc:docMk/>
            <pc:sldMk cId="2342050129" sldId="1052"/>
            <ac:picMk id="10" creationId="{6CC0887B-41D2-424E-927E-CA719AB8739A}"/>
          </ac:picMkLst>
        </pc:picChg>
        <pc:picChg chg="del">
          <ac:chgData name="Ramesh Aggarwal" userId="a7b4ee1a4a552dce" providerId="LiveId" clId="{B704DBF2-0C6A-4C6A-A1B7-1D93B6E6D5D3}" dt="2021-03-10T12:27:26.378" v="1539" actId="478"/>
          <ac:picMkLst>
            <pc:docMk/>
            <pc:sldMk cId="2342050129" sldId="1052"/>
            <ac:picMk id="1026" creationId="{F6DFAFC7-BCB1-4ABD-A137-C7E7D25AFE8B}"/>
          </ac:picMkLst>
        </pc:picChg>
      </pc:sldChg>
      <pc:sldChg chg="addSp delSp modSp add mod">
        <pc:chgData name="Ramesh Aggarwal" userId="a7b4ee1a4a552dce" providerId="LiveId" clId="{B704DBF2-0C6A-4C6A-A1B7-1D93B6E6D5D3}" dt="2021-03-11T07:26:39.590" v="3231" actId="403"/>
        <pc:sldMkLst>
          <pc:docMk/>
          <pc:sldMk cId="1440635620" sldId="1053"/>
        </pc:sldMkLst>
        <pc:spChg chg="add mod">
          <ac:chgData name="Ramesh Aggarwal" userId="a7b4ee1a4a552dce" providerId="LiveId" clId="{B704DBF2-0C6A-4C6A-A1B7-1D93B6E6D5D3}" dt="2021-03-10T12:29:00.947" v="1560"/>
          <ac:spMkLst>
            <pc:docMk/>
            <pc:sldMk cId="1440635620" sldId="1053"/>
            <ac:spMk id="7" creationId="{3FEA4E9C-AE73-4E9F-A947-F2DE82F4C553}"/>
          </ac:spMkLst>
        </pc:spChg>
        <pc:spChg chg="add mod">
          <ac:chgData name="Ramesh Aggarwal" userId="a7b4ee1a4a552dce" providerId="LiveId" clId="{B704DBF2-0C6A-4C6A-A1B7-1D93B6E6D5D3}" dt="2021-03-10T12:29:00.947" v="1560"/>
          <ac:spMkLst>
            <pc:docMk/>
            <pc:sldMk cId="1440635620" sldId="1053"/>
            <ac:spMk id="8" creationId="{3848F899-96A6-4F4E-85C9-F6A9AE950CE2}"/>
          </ac:spMkLst>
        </pc:spChg>
        <pc:spChg chg="del">
          <ac:chgData name="Ramesh Aggarwal" userId="a7b4ee1a4a552dce" providerId="LiveId" clId="{B704DBF2-0C6A-4C6A-A1B7-1D93B6E6D5D3}" dt="2021-03-10T12:28:56.575" v="1558" actId="478"/>
          <ac:spMkLst>
            <pc:docMk/>
            <pc:sldMk cId="1440635620" sldId="1053"/>
            <ac:spMk id="11" creationId="{34C644AE-E187-4BEF-9090-4DFAB311B256}"/>
          </ac:spMkLst>
        </pc:spChg>
        <pc:spChg chg="del">
          <ac:chgData name="Ramesh Aggarwal" userId="a7b4ee1a4a552dce" providerId="LiveId" clId="{B704DBF2-0C6A-4C6A-A1B7-1D93B6E6D5D3}" dt="2021-03-10T12:28:59.653" v="1559" actId="478"/>
          <ac:spMkLst>
            <pc:docMk/>
            <pc:sldMk cId="1440635620" sldId="1053"/>
            <ac:spMk id="12" creationId="{B7E395CA-9292-4C8B-8884-CFA6DC94FCB3}"/>
          </ac:spMkLst>
        </pc:spChg>
        <pc:spChg chg="add mod">
          <ac:chgData name="Ramesh Aggarwal" userId="a7b4ee1a4a552dce" providerId="LiveId" clId="{B704DBF2-0C6A-4C6A-A1B7-1D93B6E6D5D3}" dt="2021-03-10T12:29:00.947" v="1560"/>
          <ac:spMkLst>
            <pc:docMk/>
            <pc:sldMk cId="1440635620" sldId="1053"/>
            <ac:spMk id="13" creationId="{F05C285F-34C5-4A2B-B470-38FC756B3E6F}"/>
          </ac:spMkLst>
        </pc:spChg>
        <pc:spChg chg="mod">
          <ac:chgData name="Ramesh Aggarwal" userId="a7b4ee1a4a552dce" providerId="LiveId" clId="{B704DBF2-0C6A-4C6A-A1B7-1D93B6E6D5D3}" dt="2021-03-11T07:26:39.590" v="3231" actId="403"/>
          <ac:spMkLst>
            <pc:docMk/>
            <pc:sldMk cId="1440635620" sldId="1053"/>
            <ac:spMk id="14" creationId="{4B2D553A-8EF3-441D-A2A3-18DE21C81DB7}"/>
          </ac:spMkLst>
        </pc:spChg>
        <pc:spChg chg="add mod">
          <ac:chgData name="Ramesh Aggarwal" userId="a7b4ee1a4a552dce" providerId="LiveId" clId="{B704DBF2-0C6A-4C6A-A1B7-1D93B6E6D5D3}" dt="2021-03-10T12:29:00.947" v="1560"/>
          <ac:spMkLst>
            <pc:docMk/>
            <pc:sldMk cId="1440635620" sldId="1053"/>
            <ac:spMk id="15" creationId="{8D4F5FB8-4FA5-4BDF-AC29-1FE7734BAF61}"/>
          </ac:spMkLst>
        </pc:spChg>
        <pc:spChg chg="add mod">
          <ac:chgData name="Ramesh Aggarwal" userId="a7b4ee1a4a552dce" providerId="LiveId" clId="{B704DBF2-0C6A-4C6A-A1B7-1D93B6E6D5D3}" dt="2021-03-10T12:29:00.947" v="1560"/>
          <ac:spMkLst>
            <pc:docMk/>
            <pc:sldMk cId="1440635620" sldId="1053"/>
            <ac:spMk id="16" creationId="{140044DC-31BD-4726-AA76-E674AA0257D5}"/>
          </ac:spMkLst>
        </pc:spChg>
        <pc:spChg chg="add mod">
          <ac:chgData name="Ramesh Aggarwal" userId="a7b4ee1a4a552dce" providerId="LiveId" clId="{B704DBF2-0C6A-4C6A-A1B7-1D93B6E6D5D3}" dt="2021-03-10T12:29:00.947" v="1560"/>
          <ac:spMkLst>
            <pc:docMk/>
            <pc:sldMk cId="1440635620" sldId="1053"/>
            <ac:spMk id="17" creationId="{F7D32B15-FB2F-4A71-A162-7D3ADDC07270}"/>
          </ac:spMkLst>
        </pc:spChg>
        <pc:picChg chg="del">
          <ac:chgData name="Ramesh Aggarwal" userId="a7b4ee1a4a552dce" providerId="LiveId" clId="{B704DBF2-0C6A-4C6A-A1B7-1D93B6E6D5D3}" dt="2021-03-10T12:28:53.800" v="1556" actId="478"/>
          <ac:picMkLst>
            <pc:docMk/>
            <pc:sldMk cId="1440635620" sldId="1053"/>
            <ac:picMk id="9" creationId="{58BCF796-FF87-4DFA-9DB7-37E2BBE5729E}"/>
          </ac:picMkLst>
        </pc:picChg>
        <pc:picChg chg="del">
          <ac:chgData name="Ramesh Aggarwal" userId="a7b4ee1a4a552dce" providerId="LiveId" clId="{B704DBF2-0C6A-4C6A-A1B7-1D93B6E6D5D3}" dt="2021-03-10T12:28:54.463" v="1557" actId="478"/>
          <ac:picMkLst>
            <pc:docMk/>
            <pc:sldMk cId="1440635620" sldId="1053"/>
            <ac:picMk id="10" creationId="{6CC0887B-41D2-424E-927E-CA719AB8739A}"/>
          </ac:picMkLst>
        </pc:picChg>
        <pc:picChg chg="add mod">
          <ac:chgData name="Ramesh Aggarwal" userId="a7b4ee1a4a552dce" providerId="LiveId" clId="{B704DBF2-0C6A-4C6A-A1B7-1D93B6E6D5D3}" dt="2021-03-10T12:29:00.947" v="1560"/>
          <ac:picMkLst>
            <pc:docMk/>
            <pc:sldMk cId="1440635620" sldId="1053"/>
            <ac:picMk id="18" creationId="{8BBBF65F-3CB7-4F92-A39A-CD30F6B94F4D}"/>
          </ac:picMkLst>
        </pc:picChg>
        <pc:picChg chg="add mod">
          <ac:chgData name="Ramesh Aggarwal" userId="a7b4ee1a4a552dce" providerId="LiveId" clId="{B704DBF2-0C6A-4C6A-A1B7-1D93B6E6D5D3}" dt="2021-03-10T12:29:00.947" v="1560"/>
          <ac:picMkLst>
            <pc:docMk/>
            <pc:sldMk cId="1440635620" sldId="1053"/>
            <ac:picMk id="19" creationId="{B2BFED96-5F77-4984-A61E-4DB64731534C}"/>
          </ac:picMkLst>
        </pc:picChg>
        <pc:picChg chg="add mod">
          <ac:chgData name="Ramesh Aggarwal" userId="a7b4ee1a4a552dce" providerId="LiveId" clId="{B704DBF2-0C6A-4C6A-A1B7-1D93B6E6D5D3}" dt="2021-03-10T12:29:00.947" v="1560"/>
          <ac:picMkLst>
            <pc:docMk/>
            <pc:sldMk cId="1440635620" sldId="1053"/>
            <ac:picMk id="20" creationId="{C4AB12F6-E78E-4FAA-B9FF-09D097599DA8}"/>
          </ac:picMkLst>
        </pc:picChg>
      </pc:sldChg>
      <pc:sldChg chg="modSp add mod">
        <pc:chgData name="Ramesh Aggarwal" userId="a7b4ee1a4a552dce" providerId="LiveId" clId="{B704DBF2-0C6A-4C6A-A1B7-1D93B6E6D5D3}" dt="2021-03-11T07:31:32.980" v="3257" actId="14734"/>
        <pc:sldMkLst>
          <pc:docMk/>
          <pc:sldMk cId="15029117" sldId="1054"/>
        </pc:sldMkLst>
        <pc:spChg chg="mod">
          <ac:chgData name="Ramesh Aggarwal" userId="a7b4ee1a4a552dce" providerId="LiveId" clId="{B704DBF2-0C6A-4C6A-A1B7-1D93B6E6D5D3}" dt="2021-03-10T13:33:45.140" v="2433" actId="403"/>
          <ac:spMkLst>
            <pc:docMk/>
            <pc:sldMk cId="15029117" sldId="1054"/>
            <ac:spMk id="9" creationId="{6DAC06E5-DB1F-409B-8272-51DBD09F172C}"/>
          </ac:spMkLst>
        </pc:spChg>
        <pc:graphicFrameChg chg="mod modGraphic">
          <ac:chgData name="Ramesh Aggarwal" userId="a7b4ee1a4a552dce" providerId="LiveId" clId="{B704DBF2-0C6A-4C6A-A1B7-1D93B6E6D5D3}" dt="2021-03-11T07:31:32.980" v="3257" actId="14734"/>
          <ac:graphicFrameMkLst>
            <pc:docMk/>
            <pc:sldMk cId="15029117" sldId="1054"/>
            <ac:graphicFrameMk id="3" creationId="{59A92310-A4A4-45A0-B376-BC530F11F4E3}"/>
          </ac:graphicFrameMkLst>
        </pc:graphicFrameChg>
      </pc:sldChg>
      <pc:sldChg chg="modSp add del mod">
        <pc:chgData name="Ramesh Aggarwal" userId="a7b4ee1a4a552dce" providerId="LiveId" clId="{B704DBF2-0C6A-4C6A-A1B7-1D93B6E6D5D3}" dt="2021-03-10T12:47:26.656" v="1800" actId="47"/>
        <pc:sldMkLst>
          <pc:docMk/>
          <pc:sldMk cId="2331568140" sldId="1055"/>
        </pc:sldMkLst>
        <pc:spChg chg="mod">
          <ac:chgData name="Ramesh Aggarwal" userId="a7b4ee1a4a552dce" providerId="LiveId" clId="{B704DBF2-0C6A-4C6A-A1B7-1D93B6E6D5D3}" dt="2021-03-10T12:39:36.714" v="1704" actId="20577"/>
          <ac:spMkLst>
            <pc:docMk/>
            <pc:sldMk cId="2331568140" sldId="1055"/>
            <ac:spMk id="9" creationId="{6DAC06E5-DB1F-409B-8272-51DBD09F172C}"/>
          </ac:spMkLst>
        </pc:spChg>
        <pc:graphicFrameChg chg="mod modGraphic">
          <ac:chgData name="Ramesh Aggarwal" userId="a7b4ee1a4a552dce" providerId="LiveId" clId="{B704DBF2-0C6A-4C6A-A1B7-1D93B6E6D5D3}" dt="2021-03-10T12:40:16.168" v="1709" actId="798"/>
          <ac:graphicFrameMkLst>
            <pc:docMk/>
            <pc:sldMk cId="2331568140" sldId="1055"/>
            <ac:graphicFrameMk id="5" creationId="{8C1ABBB9-0AFD-435E-83AB-AAFDA4B1FB37}"/>
          </ac:graphicFrameMkLst>
        </pc:graphicFrameChg>
      </pc:sldChg>
      <pc:sldChg chg="modSp add mod">
        <pc:chgData name="Ramesh Aggarwal" userId="a7b4ee1a4a552dce" providerId="LiveId" clId="{B704DBF2-0C6A-4C6A-A1B7-1D93B6E6D5D3}" dt="2021-03-11T07:28:07.673" v="3248" actId="20577"/>
        <pc:sldMkLst>
          <pc:docMk/>
          <pc:sldMk cId="3877223011" sldId="1055"/>
        </pc:sldMkLst>
        <pc:spChg chg="mod">
          <ac:chgData name="Ramesh Aggarwal" userId="a7b4ee1a4a552dce" providerId="LiveId" clId="{B704DBF2-0C6A-4C6A-A1B7-1D93B6E6D5D3}" dt="2021-03-11T06:16:03.157" v="2851" actId="27636"/>
          <ac:spMkLst>
            <pc:docMk/>
            <pc:sldMk cId="3877223011" sldId="1055"/>
            <ac:spMk id="9" creationId="{3C102161-E310-4943-938E-23614FEFF5ED}"/>
          </ac:spMkLst>
        </pc:spChg>
        <pc:spChg chg="mod">
          <ac:chgData name="Ramesh Aggarwal" userId="a7b4ee1a4a552dce" providerId="LiveId" clId="{B704DBF2-0C6A-4C6A-A1B7-1D93B6E6D5D3}" dt="2021-03-11T06:17:13.518" v="2857" actId="14100"/>
          <ac:spMkLst>
            <pc:docMk/>
            <pc:sldMk cId="3877223011" sldId="1055"/>
            <ac:spMk id="11" creationId="{177C8117-4B10-498A-B938-BA3D8CEE9B99}"/>
          </ac:spMkLst>
        </pc:spChg>
        <pc:spChg chg="mod">
          <ac:chgData name="Ramesh Aggarwal" userId="a7b4ee1a4a552dce" providerId="LiveId" clId="{B704DBF2-0C6A-4C6A-A1B7-1D93B6E6D5D3}" dt="2021-03-11T07:28:07.673" v="3248" actId="20577"/>
          <ac:spMkLst>
            <pc:docMk/>
            <pc:sldMk cId="3877223011" sldId="1055"/>
            <ac:spMk id="12" creationId="{606AB0C9-9ED2-4FB3-81FB-412A73E8CA1B}"/>
          </ac:spMkLst>
        </pc:spChg>
        <pc:picChg chg="mod">
          <ac:chgData name="Ramesh Aggarwal" userId="a7b4ee1a4a552dce" providerId="LiveId" clId="{B704DBF2-0C6A-4C6A-A1B7-1D93B6E6D5D3}" dt="2021-03-11T06:17:36.438" v="2862" actId="14100"/>
          <ac:picMkLst>
            <pc:docMk/>
            <pc:sldMk cId="3877223011" sldId="1055"/>
            <ac:picMk id="2" creationId="{4D88EC2C-91B4-462D-A9C3-BDDBDE8AAD48}"/>
          </ac:picMkLst>
        </pc:picChg>
        <pc:picChg chg="mod">
          <ac:chgData name="Ramesh Aggarwal" userId="a7b4ee1a4a552dce" providerId="LiveId" clId="{B704DBF2-0C6A-4C6A-A1B7-1D93B6E6D5D3}" dt="2021-03-11T06:15:08.857" v="2838" actId="14100"/>
          <ac:picMkLst>
            <pc:docMk/>
            <pc:sldMk cId="3877223011" sldId="1055"/>
            <ac:picMk id="3" creationId="{DD3958CD-897E-4726-B3A8-076A8E6CECD0}"/>
          </ac:picMkLst>
        </pc:picChg>
        <pc:picChg chg="mod">
          <ac:chgData name="Ramesh Aggarwal" userId="a7b4ee1a4a552dce" providerId="LiveId" clId="{B704DBF2-0C6A-4C6A-A1B7-1D93B6E6D5D3}" dt="2021-03-11T06:17:22" v="2860" actId="1036"/>
          <ac:picMkLst>
            <pc:docMk/>
            <pc:sldMk cId="3877223011" sldId="1055"/>
            <ac:picMk id="7" creationId="{05D27AA9-5C99-4E5B-B4BC-4A0CB9BFF1A0}"/>
          </ac:picMkLst>
        </pc:picChg>
      </pc:sldChg>
      <pc:sldChg chg="addSp delSp modSp add mod setBg">
        <pc:chgData name="Ramesh Aggarwal" userId="a7b4ee1a4a552dce" providerId="LiveId" clId="{B704DBF2-0C6A-4C6A-A1B7-1D93B6E6D5D3}" dt="2021-03-11T07:26:09.807" v="3223" actId="27636"/>
        <pc:sldMkLst>
          <pc:docMk/>
          <pc:sldMk cId="2564258045" sldId="1056"/>
        </pc:sldMkLst>
        <pc:spChg chg="del">
          <ac:chgData name="Ramesh Aggarwal" userId="a7b4ee1a4a552dce" providerId="LiveId" clId="{B704DBF2-0C6A-4C6A-A1B7-1D93B6E6D5D3}" dt="2021-03-11T07:16:15.151" v="2902" actId="478"/>
          <ac:spMkLst>
            <pc:docMk/>
            <pc:sldMk cId="2564258045" sldId="1056"/>
            <ac:spMk id="2" creationId="{00000000-0000-0000-0000-000000000000}"/>
          </ac:spMkLst>
        </pc:spChg>
        <pc:spChg chg="del mod">
          <ac:chgData name="Ramesh Aggarwal" userId="a7b4ee1a4a552dce" providerId="LiveId" clId="{B704DBF2-0C6A-4C6A-A1B7-1D93B6E6D5D3}" dt="2021-03-11T07:20:10.491" v="3057" actId="478"/>
          <ac:spMkLst>
            <pc:docMk/>
            <pc:sldMk cId="2564258045" sldId="1056"/>
            <ac:spMk id="3" creationId="{00000000-0000-0000-0000-000000000000}"/>
          </ac:spMkLst>
        </pc:spChg>
        <pc:spChg chg="add del mod">
          <ac:chgData name="Ramesh Aggarwal" userId="a7b4ee1a4a552dce" providerId="LiveId" clId="{B704DBF2-0C6A-4C6A-A1B7-1D93B6E6D5D3}" dt="2021-03-11T07:23:20.228" v="3107" actId="478"/>
          <ac:spMkLst>
            <pc:docMk/>
            <pc:sldMk cId="2564258045" sldId="1056"/>
            <ac:spMk id="5" creationId="{DB4845D5-360B-4EF5-8283-02F9BB3DBCA2}"/>
          </ac:spMkLst>
        </pc:spChg>
        <pc:spChg chg="del">
          <ac:chgData name="Ramesh Aggarwal" userId="a7b4ee1a4a552dce" providerId="LiveId" clId="{B704DBF2-0C6A-4C6A-A1B7-1D93B6E6D5D3}" dt="2021-03-11T07:16:17.278" v="2903" actId="478"/>
          <ac:spMkLst>
            <pc:docMk/>
            <pc:sldMk cId="2564258045" sldId="1056"/>
            <ac:spMk id="7" creationId="{B45035C1-91A4-455D-AC5A-892B00E041AB}"/>
          </ac:spMkLst>
        </pc:spChg>
        <pc:spChg chg="add mod">
          <ac:chgData name="Ramesh Aggarwal" userId="a7b4ee1a4a552dce" providerId="LiveId" clId="{B704DBF2-0C6A-4C6A-A1B7-1D93B6E6D5D3}" dt="2021-03-11T07:26:09.807" v="3223" actId="27636"/>
          <ac:spMkLst>
            <pc:docMk/>
            <pc:sldMk cId="2564258045" sldId="1056"/>
            <ac:spMk id="8" creationId="{56ACBB50-5DB4-45C2-A654-15E1A6473BB1}"/>
          </ac:spMkLst>
        </pc:spChg>
        <pc:spChg chg="add mod">
          <ac:chgData name="Ramesh Aggarwal" userId="a7b4ee1a4a552dce" providerId="LiveId" clId="{B704DBF2-0C6A-4C6A-A1B7-1D93B6E6D5D3}" dt="2021-03-11T07:23:13.387" v="3106" actId="207"/>
          <ac:spMkLst>
            <pc:docMk/>
            <pc:sldMk cId="2564258045" sldId="1056"/>
            <ac:spMk id="10" creationId="{342230F7-B846-4419-B87B-72A9C4CA0BE6}"/>
          </ac:spMkLst>
        </pc:spChg>
        <pc:picChg chg="add del">
          <ac:chgData name="Ramesh Aggarwal" userId="a7b4ee1a4a552dce" providerId="LiveId" clId="{B704DBF2-0C6A-4C6A-A1B7-1D93B6E6D5D3}" dt="2021-03-11T07:16:26.047" v="2906" actId="478"/>
          <ac:picMkLst>
            <pc:docMk/>
            <pc:sldMk cId="2564258045" sldId="1056"/>
            <ac:picMk id="4" creationId="{21C8717D-9A33-4C72-AE49-2E9DC2CBDC9F}"/>
          </ac:picMkLst>
        </pc:picChg>
        <pc:picChg chg="del">
          <ac:chgData name="Ramesh Aggarwal" userId="a7b4ee1a4a552dce" providerId="LiveId" clId="{B704DBF2-0C6A-4C6A-A1B7-1D93B6E6D5D3}" dt="2021-03-11T07:16:19.984" v="2904" actId="478"/>
          <ac:picMkLst>
            <pc:docMk/>
            <pc:sldMk cId="2564258045" sldId="1056"/>
            <ac:picMk id="11" creationId="{CF9CE810-B0E6-4EDF-986D-3C09B15BB198}"/>
          </ac:picMkLst>
        </pc:picChg>
        <pc:picChg chg="add del mod ord">
          <ac:chgData name="Ramesh Aggarwal" userId="a7b4ee1a4a552dce" providerId="LiveId" clId="{B704DBF2-0C6A-4C6A-A1B7-1D93B6E6D5D3}" dt="2021-03-11T07:25:31.936" v="3139" actId="1036"/>
          <ac:picMkLst>
            <pc:docMk/>
            <pc:sldMk cId="2564258045" sldId="1056"/>
            <ac:picMk id="13" creationId="{C64E7F00-28C4-4403-8643-E644C22BDFEF}"/>
          </ac:picMkLst>
        </pc:picChg>
      </pc:sldChg>
      <pc:sldMasterChg chg="del delSldLayout">
        <pc:chgData name="Ramesh Aggarwal" userId="a7b4ee1a4a552dce" providerId="LiveId" clId="{B704DBF2-0C6A-4C6A-A1B7-1D93B6E6D5D3}" dt="2021-03-11T06:11:17.314" v="2811" actId="47"/>
        <pc:sldMasterMkLst>
          <pc:docMk/>
          <pc:sldMasterMk cId="949265550" sldId="2147483685"/>
        </pc:sldMasterMkLst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158795255" sldId="2147483686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1995591669" sldId="2147483687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972404292" sldId="2147483688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3412183561" sldId="2147483689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3455914775" sldId="2147483690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2235084374" sldId="2147483691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2151845876" sldId="2147483692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1183677214" sldId="2147483693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479002332" sldId="2147483694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420046413" sldId="2147483695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1455418405" sldId="2147483696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166624376" sldId="2147483697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892954855" sldId="2147483698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4005700156" sldId="2147483699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6411334" sldId="2147483700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3415159798" sldId="2147483701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2776252079" sldId="2147483702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4179600933" sldId="2147483703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1141345315" sldId="2147483704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3822694127" sldId="2147483705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2559907783" sldId="2147483706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2550062871" sldId="2147483707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558045148" sldId="2147483708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2675558489" sldId="2147483709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3793720775" sldId="2147483710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754288906" sldId="2147483711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4011575711" sldId="2147483712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3952759076" sldId="2147483713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331800870" sldId="2147483714"/>
          </pc:sldLayoutMkLst>
        </pc:sldLayoutChg>
        <pc:sldLayoutChg chg="del">
          <pc:chgData name="Ramesh Aggarwal" userId="a7b4ee1a4a552dce" providerId="LiveId" clId="{B704DBF2-0C6A-4C6A-A1B7-1D93B6E6D5D3}" dt="2021-03-11T06:11:17.314" v="2811" actId="47"/>
          <pc:sldLayoutMkLst>
            <pc:docMk/>
            <pc:sldMasterMk cId="949265550" sldId="2147483685"/>
            <pc:sldLayoutMk cId="1438916208" sldId="2147483715"/>
          </pc:sldLayoutMkLst>
        </pc:sldLayoutChg>
      </pc:sldMasterChg>
      <pc:sldMasterChg chg="del delSldLayout">
        <pc:chgData name="Ramesh Aggarwal" userId="a7b4ee1a4a552dce" providerId="LiveId" clId="{B704DBF2-0C6A-4C6A-A1B7-1D93B6E6D5D3}" dt="2021-03-10T12:34:47.187" v="1597" actId="2696"/>
        <pc:sldMasterMkLst>
          <pc:docMk/>
          <pc:sldMasterMk cId="3451487811" sldId="2147483716"/>
        </pc:sldMasterMkLst>
        <pc:sldLayoutChg chg="del">
          <pc:chgData name="Ramesh Aggarwal" userId="a7b4ee1a4a552dce" providerId="LiveId" clId="{B704DBF2-0C6A-4C6A-A1B7-1D93B6E6D5D3}" dt="2021-03-10T12:34:47.187" v="1597" actId="2696"/>
          <pc:sldLayoutMkLst>
            <pc:docMk/>
            <pc:sldMasterMk cId="3451487811" sldId="2147483716"/>
            <pc:sldLayoutMk cId="4160510959" sldId="2147483717"/>
          </pc:sldLayoutMkLst>
        </pc:sldLayoutChg>
        <pc:sldLayoutChg chg="del">
          <pc:chgData name="Ramesh Aggarwal" userId="a7b4ee1a4a552dce" providerId="LiveId" clId="{B704DBF2-0C6A-4C6A-A1B7-1D93B6E6D5D3}" dt="2021-03-10T12:34:47.187" v="1597" actId="2696"/>
          <pc:sldLayoutMkLst>
            <pc:docMk/>
            <pc:sldMasterMk cId="3451487811" sldId="2147483716"/>
            <pc:sldLayoutMk cId="715479853" sldId="2147483718"/>
          </pc:sldLayoutMkLst>
        </pc:sldLayoutChg>
        <pc:sldLayoutChg chg="del">
          <pc:chgData name="Ramesh Aggarwal" userId="a7b4ee1a4a552dce" providerId="LiveId" clId="{B704DBF2-0C6A-4C6A-A1B7-1D93B6E6D5D3}" dt="2021-03-10T12:34:47.187" v="1597" actId="2696"/>
          <pc:sldLayoutMkLst>
            <pc:docMk/>
            <pc:sldMasterMk cId="3451487811" sldId="2147483716"/>
            <pc:sldLayoutMk cId="1495451467" sldId="2147483719"/>
          </pc:sldLayoutMkLst>
        </pc:sldLayoutChg>
        <pc:sldLayoutChg chg="del">
          <pc:chgData name="Ramesh Aggarwal" userId="a7b4ee1a4a552dce" providerId="LiveId" clId="{B704DBF2-0C6A-4C6A-A1B7-1D93B6E6D5D3}" dt="2021-03-10T12:34:47.187" v="1597" actId="2696"/>
          <pc:sldLayoutMkLst>
            <pc:docMk/>
            <pc:sldMasterMk cId="3451487811" sldId="2147483716"/>
            <pc:sldLayoutMk cId="2372415953" sldId="2147483720"/>
          </pc:sldLayoutMkLst>
        </pc:sldLayoutChg>
        <pc:sldLayoutChg chg="del">
          <pc:chgData name="Ramesh Aggarwal" userId="a7b4ee1a4a552dce" providerId="LiveId" clId="{B704DBF2-0C6A-4C6A-A1B7-1D93B6E6D5D3}" dt="2021-03-10T12:34:47.187" v="1597" actId="2696"/>
          <pc:sldLayoutMkLst>
            <pc:docMk/>
            <pc:sldMasterMk cId="3451487811" sldId="2147483716"/>
            <pc:sldLayoutMk cId="4195261816" sldId="2147483721"/>
          </pc:sldLayoutMkLst>
        </pc:sldLayoutChg>
        <pc:sldLayoutChg chg="del">
          <pc:chgData name="Ramesh Aggarwal" userId="a7b4ee1a4a552dce" providerId="LiveId" clId="{B704DBF2-0C6A-4C6A-A1B7-1D93B6E6D5D3}" dt="2021-03-10T12:34:47.187" v="1597" actId="2696"/>
          <pc:sldLayoutMkLst>
            <pc:docMk/>
            <pc:sldMasterMk cId="3451487811" sldId="2147483716"/>
            <pc:sldLayoutMk cId="2238198312" sldId="2147483722"/>
          </pc:sldLayoutMkLst>
        </pc:sldLayoutChg>
        <pc:sldLayoutChg chg="del">
          <pc:chgData name="Ramesh Aggarwal" userId="a7b4ee1a4a552dce" providerId="LiveId" clId="{B704DBF2-0C6A-4C6A-A1B7-1D93B6E6D5D3}" dt="2021-03-10T12:34:47.187" v="1597" actId="2696"/>
          <pc:sldLayoutMkLst>
            <pc:docMk/>
            <pc:sldMasterMk cId="3451487811" sldId="2147483716"/>
            <pc:sldLayoutMk cId="461680539" sldId="2147483723"/>
          </pc:sldLayoutMkLst>
        </pc:sldLayoutChg>
        <pc:sldLayoutChg chg="del">
          <pc:chgData name="Ramesh Aggarwal" userId="a7b4ee1a4a552dce" providerId="LiveId" clId="{B704DBF2-0C6A-4C6A-A1B7-1D93B6E6D5D3}" dt="2021-03-10T12:34:47.187" v="1597" actId="2696"/>
          <pc:sldLayoutMkLst>
            <pc:docMk/>
            <pc:sldMasterMk cId="3451487811" sldId="2147483716"/>
            <pc:sldLayoutMk cId="1607201410" sldId="2147483724"/>
          </pc:sldLayoutMkLst>
        </pc:sldLayoutChg>
        <pc:sldLayoutChg chg="del">
          <pc:chgData name="Ramesh Aggarwal" userId="a7b4ee1a4a552dce" providerId="LiveId" clId="{B704DBF2-0C6A-4C6A-A1B7-1D93B6E6D5D3}" dt="2021-03-10T12:34:47.187" v="1597" actId="2696"/>
          <pc:sldLayoutMkLst>
            <pc:docMk/>
            <pc:sldMasterMk cId="3451487811" sldId="2147483716"/>
            <pc:sldLayoutMk cId="2798359640" sldId="2147483725"/>
          </pc:sldLayoutMkLst>
        </pc:sldLayoutChg>
        <pc:sldLayoutChg chg="del">
          <pc:chgData name="Ramesh Aggarwal" userId="a7b4ee1a4a552dce" providerId="LiveId" clId="{B704DBF2-0C6A-4C6A-A1B7-1D93B6E6D5D3}" dt="2021-03-10T12:34:47.187" v="1597" actId="2696"/>
          <pc:sldLayoutMkLst>
            <pc:docMk/>
            <pc:sldMasterMk cId="3451487811" sldId="2147483716"/>
            <pc:sldLayoutMk cId="2034207387" sldId="2147483726"/>
          </pc:sldLayoutMkLst>
        </pc:sldLayoutChg>
        <pc:sldLayoutChg chg="del">
          <pc:chgData name="Ramesh Aggarwal" userId="a7b4ee1a4a552dce" providerId="LiveId" clId="{B704DBF2-0C6A-4C6A-A1B7-1D93B6E6D5D3}" dt="2021-03-10T12:34:47.187" v="1597" actId="2696"/>
          <pc:sldLayoutMkLst>
            <pc:docMk/>
            <pc:sldMasterMk cId="3451487811" sldId="2147483716"/>
            <pc:sldLayoutMk cId="4061336283" sldId="2147483727"/>
          </pc:sldLayoutMkLst>
        </pc:sldLayoutChg>
      </pc:sldMasterChg>
      <pc:sldMasterChg chg="del delSldLayout">
        <pc:chgData name="Ramesh Aggarwal" userId="a7b4ee1a4a552dce" providerId="LiveId" clId="{B704DBF2-0C6A-4C6A-A1B7-1D93B6E6D5D3}" dt="2021-03-09T18:29:22.164" v="980" actId="47"/>
        <pc:sldMasterMkLst>
          <pc:docMk/>
          <pc:sldMasterMk cId="3317662179" sldId="2147483728"/>
        </pc:sldMasterMkLst>
        <pc:sldLayoutChg chg="del">
          <pc:chgData name="Ramesh Aggarwal" userId="a7b4ee1a4a552dce" providerId="LiveId" clId="{B704DBF2-0C6A-4C6A-A1B7-1D93B6E6D5D3}" dt="2021-03-09T18:29:22.164" v="980" actId="47"/>
          <pc:sldLayoutMkLst>
            <pc:docMk/>
            <pc:sldMasterMk cId="3317662179" sldId="2147483728"/>
            <pc:sldLayoutMk cId="2927688484" sldId="2147483729"/>
          </pc:sldLayoutMkLst>
        </pc:sldLayoutChg>
        <pc:sldLayoutChg chg="del">
          <pc:chgData name="Ramesh Aggarwal" userId="a7b4ee1a4a552dce" providerId="LiveId" clId="{B704DBF2-0C6A-4C6A-A1B7-1D93B6E6D5D3}" dt="2021-03-09T18:29:22.164" v="980" actId="47"/>
          <pc:sldLayoutMkLst>
            <pc:docMk/>
            <pc:sldMasterMk cId="3317662179" sldId="2147483728"/>
            <pc:sldLayoutMk cId="3263749451" sldId="2147483730"/>
          </pc:sldLayoutMkLst>
        </pc:sldLayoutChg>
        <pc:sldLayoutChg chg="del">
          <pc:chgData name="Ramesh Aggarwal" userId="a7b4ee1a4a552dce" providerId="LiveId" clId="{B704DBF2-0C6A-4C6A-A1B7-1D93B6E6D5D3}" dt="2021-03-09T18:29:22.164" v="980" actId="47"/>
          <pc:sldLayoutMkLst>
            <pc:docMk/>
            <pc:sldMasterMk cId="3317662179" sldId="2147483728"/>
            <pc:sldLayoutMk cId="2129998628" sldId="2147483731"/>
          </pc:sldLayoutMkLst>
        </pc:sldLayoutChg>
        <pc:sldLayoutChg chg="del">
          <pc:chgData name="Ramesh Aggarwal" userId="a7b4ee1a4a552dce" providerId="LiveId" clId="{B704DBF2-0C6A-4C6A-A1B7-1D93B6E6D5D3}" dt="2021-03-09T18:29:22.164" v="980" actId="47"/>
          <pc:sldLayoutMkLst>
            <pc:docMk/>
            <pc:sldMasterMk cId="3317662179" sldId="2147483728"/>
            <pc:sldLayoutMk cId="2284151320" sldId="2147483732"/>
          </pc:sldLayoutMkLst>
        </pc:sldLayoutChg>
        <pc:sldLayoutChg chg="del">
          <pc:chgData name="Ramesh Aggarwal" userId="a7b4ee1a4a552dce" providerId="LiveId" clId="{B704DBF2-0C6A-4C6A-A1B7-1D93B6E6D5D3}" dt="2021-03-09T18:29:22.164" v="980" actId="47"/>
          <pc:sldLayoutMkLst>
            <pc:docMk/>
            <pc:sldMasterMk cId="3317662179" sldId="2147483728"/>
            <pc:sldLayoutMk cId="1506099555" sldId="2147483733"/>
          </pc:sldLayoutMkLst>
        </pc:sldLayoutChg>
        <pc:sldLayoutChg chg="del">
          <pc:chgData name="Ramesh Aggarwal" userId="a7b4ee1a4a552dce" providerId="LiveId" clId="{B704DBF2-0C6A-4C6A-A1B7-1D93B6E6D5D3}" dt="2021-03-09T18:29:22.164" v="980" actId="47"/>
          <pc:sldLayoutMkLst>
            <pc:docMk/>
            <pc:sldMasterMk cId="3317662179" sldId="2147483728"/>
            <pc:sldLayoutMk cId="3208588065" sldId="2147483734"/>
          </pc:sldLayoutMkLst>
        </pc:sldLayoutChg>
        <pc:sldLayoutChg chg="del">
          <pc:chgData name="Ramesh Aggarwal" userId="a7b4ee1a4a552dce" providerId="LiveId" clId="{B704DBF2-0C6A-4C6A-A1B7-1D93B6E6D5D3}" dt="2021-03-09T18:29:22.164" v="980" actId="47"/>
          <pc:sldLayoutMkLst>
            <pc:docMk/>
            <pc:sldMasterMk cId="3317662179" sldId="2147483728"/>
            <pc:sldLayoutMk cId="3053288301" sldId="2147483735"/>
          </pc:sldLayoutMkLst>
        </pc:sldLayoutChg>
        <pc:sldLayoutChg chg="del">
          <pc:chgData name="Ramesh Aggarwal" userId="a7b4ee1a4a552dce" providerId="LiveId" clId="{B704DBF2-0C6A-4C6A-A1B7-1D93B6E6D5D3}" dt="2021-03-09T18:29:22.164" v="980" actId="47"/>
          <pc:sldLayoutMkLst>
            <pc:docMk/>
            <pc:sldMasterMk cId="3317662179" sldId="2147483728"/>
            <pc:sldLayoutMk cId="1937749165" sldId="2147483736"/>
          </pc:sldLayoutMkLst>
        </pc:sldLayoutChg>
        <pc:sldLayoutChg chg="del">
          <pc:chgData name="Ramesh Aggarwal" userId="a7b4ee1a4a552dce" providerId="LiveId" clId="{B704DBF2-0C6A-4C6A-A1B7-1D93B6E6D5D3}" dt="2021-03-09T18:29:22.164" v="980" actId="47"/>
          <pc:sldLayoutMkLst>
            <pc:docMk/>
            <pc:sldMasterMk cId="3317662179" sldId="2147483728"/>
            <pc:sldLayoutMk cId="1985077715" sldId="2147483737"/>
          </pc:sldLayoutMkLst>
        </pc:sldLayoutChg>
        <pc:sldLayoutChg chg="del">
          <pc:chgData name="Ramesh Aggarwal" userId="a7b4ee1a4a552dce" providerId="LiveId" clId="{B704DBF2-0C6A-4C6A-A1B7-1D93B6E6D5D3}" dt="2021-03-09T18:29:22.164" v="980" actId="47"/>
          <pc:sldLayoutMkLst>
            <pc:docMk/>
            <pc:sldMasterMk cId="3317662179" sldId="2147483728"/>
            <pc:sldLayoutMk cId="2848185027" sldId="2147483738"/>
          </pc:sldLayoutMkLst>
        </pc:sldLayoutChg>
        <pc:sldLayoutChg chg="del">
          <pc:chgData name="Ramesh Aggarwal" userId="a7b4ee1a4a552dce" providerId="LiveId" clId="{B704DBF2-0C6A-4C6A-A1B7-1D93B6E6D5D3}" dt="2021-03-09T18:29:22.164" v="980" actId="47"/>
          <pc:sldLayoutMkLst>
            <pc:docMk/>
            <pc:sldMasterMk cId="3317662179" sldId="2147483728"/>
            <pc:sldLayoutMk cId="1438846033" sldId="2147483739"/>
          </pc:sldLayoutMkLst>
        </pc:sldLayoutChg>
      </pc:sldMasterChg>
      <pc:sldMasterChg chg="add del addSldLayout delSldLayout">
        <pc:chgData name="Ramesh Aggarwal" userId="a7b4ee1a4a552dce" providerId="LiveId" clId="{B704DBF2-0C6A-4C6A-A1B7-1D93B6E6D5D3}" dt="2021-03-09T17:16:41.604" v="395" actId="47"/>
        <pc:sldMasterMkLst>
          <pc:docMk/>
          <pc:sldMasterMk cId="4096615402" sldId="2147483728"/>
        </pc:sldMasterMkLst>
        <pc:sldLayoutChg chg="add del">
          <pc:chgData name="Ramesh Aggarwal" userId="a7b4ee1a4a552dce" providerId="LiveId" clId="{B704DBF2-0C6A-4C6A-A1B7-1D93B6E6D5D3}" dt="2021-03-09T17:16:41.604" v="395" actId="47"/>
          <pc:sldLayoutMkLst>
            <pc:docMk/>
            <pc:sldMasterMk cId="4096615402" sldId="2147483728"/>
            <pc:sldLayoutMk cId="4156223874" sldId="2147483729"/>
          </pc:sldLayoutMkLst>
        </pc:sldLayoutChg>
        <pc:sldLayoutChg chg="add del">
          <pc:chgData name="Ramesh Aggarwal" userId="a7b4ee1a4a552dce" providerId="LiveId" clId="{B704DBF2-0C6A-4C6A-A1B7-1D93B6E6D5D3}" dt="2021-03-09T17:16:41.604" v="395" actId="47"/>
          <pc:sldLayoutMkLst>
            <pc:docMk/>
            <pc:sldMasterMk cId="4096615402" sldId="2147483728"/>
            <pc:sldLayoutMk cId="2366454704" sldId="2147483730"/>
          </pc:sldLayoutMkLst>
        </pc:sldLayoutChg>
        <pc:sldLayoutChg chg="add del">
          <pc:chgData name="Ramesh Aggarwal" userId="a7b4ee1a4a552dce" providerId="LiveId" clId="{B704DBF2-0C6A-4C6A-A1B7-1D93B6E6D5D3}" dt="2021-03-09T17:16:41.604" v="395" actId="47"/>
          <pc:sldLayoutMkLst>
            <pc:docMk/>
            <pc:sldMasterMk cId="4096615402" sldId="2147483728"/>
            <pc:sldLayoutMk cId="526850438" sldId="2147483731"/>
          </pc:sldLayoutMkLst>
        </pc:sldLayoutChg>
        <pc:sldLayoutChg chg="add del">
          <pc:chgData name="Ramesh Aggarwal" userId="a7b4ee1a4a552dce" providerId="LiveId" clId="{B704DBF2-0C6A-4C6A-A1B7-1D93B6E6D5D3}" dt="2021-03-09T17:16:41.604" v="395" actId="47"/>
          <pc:sldLayoutMkLst>
            <pc:docMk/>
            <pc:sldMasterMk cId="4096615402" sldId="2147483728"/>
            <pc:sldLayoutMk cId="1719365880" sldId="2147483732"/>
          </pc:sldLayoutMkLst>
        </pc:sldLayoutChg>
        <pc:sldLayoutChg chg="add del">
          <pc:chgData name="Ramesh Aggarwal" userId="a7b4ee1a4a552dce" providerId="LiveId" clId="{B704DBF2-0C6A-4C6A-A1B7-1D93B6E6D5D3}" dt="2021-03-09T17:16:41.604" v="395" actId="47"/>
          <pc:sldLayoutMkLst>
            <pc:docMk/>
            <pc:sldMasterMk cId="4096615402" sldId="2147483728"/>
            <pc:sldLayoutMk cId="1945421233" sldId="2147483733"/>
          </pc:sldLayoutMkLst>
        </pc:sldLayoutChg>
        <pc:sldLayoutChg chg="add del">
          <pc:chgData name="Ramesh Aggarwal" userId="a7b4ee1a4a552dce" providerId="LiveId" clId="{B704DBF2-0C6A-4C6A-A1B7-1D93B6E6D5D3}" dt="2021-03-09T17:16:41.604" v="395" actId="47"/>
          <pc:sldLayoutMkLst>
            <pc:docMk/>
            <pc:sldMasterMk cId="4096615402" sldId="2147483728"/>
            <pc:sldLayoutMk cId="2473824321" sldId="2147483734"/>
          </pc:sldLayoutMkLst>
        </pc:sldLayoutChg>
        <pc:sldLayoutChg chg="add del">
          <pc:chgData name="Ramesh Aggarwal" userId="a7b4ee1a4a552dce" providerId="LiveId" clId="{B704DBF2-0C6A-4C6A-A1B7-1D93B6E6D5D3}" dt="2021-03-09T17:16:41.604" v="395" actId="47"/>
          <pc:sldLayoutMkLst>
            <pc:docMk/>
            <pc:sldMasterMk cId="4096615402" sldId="2147483728"/>
            <pc:sldLayoutMk cId="421849201" sldId="2147483735"/>
          </pc:sldLayoutMkLst>
        </pc:sldLayoutChg>
        <pc:sldLayoutChg chg="add del">
          <pc:chgData name="Ramesh Aggarwal" userId="a7b4ee1a4a552dce" providerId="LiveId" clId="{B704DBF2-0C6A-4C6A-A1B7-1D93B6E6D5D3}" dt="2021-03-09T17:16:41.604" v="395" actId="47"/>
          <pc:sldLayoutMkLst>
            <pc:docMk/>
            <pc:sldMasterMk cId="4096615402" sldId="2147483728"/>
            <pc:sldLayoutMk cId="3961652924" sldId="2147483736"/>
          </pc:sldLayoutMkLst>
        </pc:sldLayoutChg>
        <pc:sldLayoutChg chg="add del">
          <pc:chgData name="Ramesh Aggarwal" userId="a7b4ee1a4a552dce" providerId="LiveId" clId="{B704DBF2-0C6A-4C6A-A1B7-1D93B6E6D5D3}" dt="2021-03-09T17:16:41.604" v="395" actId="47"/>
          <pc:sldLayoutMkLst>
            <pc:docMk/>
            <pc:sldMasterMk cId="4096615402" sldId="2147483728"/>
            <pc:sldLayoutMk cId="2330721839" sldId="2147483737"/>
          </pc:sldLayoutMkLst>
        </pc:sldLayoutChg>
        <pc:sldLayoutChg chg="add del">
          <pc:chgData name="Ramesh Aggarwal" userId="a7b4ee1a4a552dce" providerId="LiveId" clId="{B704DBF2-0C6A-4C6A-A1B7-1D93B6E6D5D3}" dt="2021-03-09T17:16:41.604" v="395" actId="47"/>
          <pc:sldLayoutMkLst>
            <pc:docMk/>
            <pc:sldMasterMk cId="4096615402" sldId="2147483728"/>
            <pc:sldLayoutMk cId="3901233810" sldId="2147483738"/>
          </pc:sldLayoutMkLst>
        </pc:sldLayoutChg>
        <pc:sldLayoutChg chg="add del">
          <pc:chgData name="Ramesh Aggarwal" userId="a7b4ee1a4a552dce" providerId="LiveId" clId="{B704DBF2-0C6A-4C6A-A1B7-1D93B6E6D5D3}" dt="2021-03-09T17:16:41.604" v="395" actId="47"/>
          <pc:sldLayoutMkLst>
            <pc:docMk/>
            <pc:sldMasterMk cId="4096615402" sldId="2147483728"/>
            <pc:sldLayoutMk cId="539602429" sldId="214748373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3A1DC-AD0C-43BD-B992-2E24673DA11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5CF40-75ED-457A-9B31-924ACA1B7F0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Elements of </a:t>
          </a:r>
        </a:p>
        <a:p>
          <a:r>
            <a:rPr lang="en-US" sz="2400" b="1" dirty="0">
              <a:solidFill>
                <a:schemeClr val="bg1"/>
              </a:solidFill>
            </a:rPr>
            <a:t>WinS</a:t>
          </a:r>
        </a:p>
      </dgm:t>
    </dgm:pt>
    <dgm:pt modelId="{3E3F1BB2-66FA-472C-AB2D-D565BA3A082A}" type="parTrans" cxnId="{DF639582-5158-4094-A472-56B08B78E9FF}">
      <dgm:prSet/>
      <dgm:spPr/>
      <dgm:t>
        <a:bodyPr/>
        <a:lstStyle/>
        <a:p>
          <a:endParaRPr lang="en-US"/>
        </a:p>
      </dgm:t>
    </dgm:pt>
    <dgm:pt modelId="{3CB50120-5A8D-4CEE-BBF3-BB19295536E3}" type="sibTrans" cxnId="{DF639582-5158-4094-A472-56B08B78E9FF}">
      <dgm:prSet/>
      <dgm:spPr/>
      <dgm:t>
        <a:bodyPr/>
        <a:lstStyle/>
        <a:p>
          <a:endParaRPr lang="en-US"/>
        </a:p>
      </dgm:t>
    </dgm:pt>
    <dgm:pt modelId="{CE5030AA-5418-426A-ADC9-245EBDFA24C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Handwashing </a:t>
          </a:r>
        </a:p>
        <a:p>
          <a:r>
            <a:rPr lang="en-US" sz="1400" b="1" dirty="0">
              <a:solidFill>
                <a:schemeClr val="bg1"/>
              </a:solidFill>
            </a:rPr>
            <a:t>with </a:t>
          </a:r>
        </a:p>
        <a:p>
          <a:r>
            <a:rPr lang="en-US" sz="1400" b="1" dirty="0">
              <a:solidFill>
                <a:schemeClr val="bg1"/>
              </a:solidFill>
            </a:rPr>
            <a:t>Soap</a:t>
          </a:r>
        </a:p>
      </dgm:t>
    </dgm:pt>
    <dgm:pt modelId="{DECB83CA-008E-4302-B131-0AE0C4CBBB81}" type="parTrans" cxnId="{1275B021-7F17-4540-AE5C-C4A433121198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147DF1AB-A5F9-44B2-8B54-976FCD25ED28}" type="sibTrans" cxnId="{1275B021-7F17-4540-AE5C-C4A433121198}">
      <dgm:prSet/>
      <dgm:spPr/>
      <dgm:t>
        <a:bodyPr/>
        <a:lstStyle/>
        <a:p>
          <a:endParaRPr lang="en-US"/>
        </a:p>
      </dgm:t>
    </dgm:pt>
    <dgm:pt modelId="{65266CED-C917-485C-93E3-24D6AFA58D9E}">
      <dgm:prSet custT="1"/>
      <dgm:spPr>
        <a:solidFill>
          <a:srgbClr val="7030A0"/>
        </a:solidFill>
      </dgm:spPr>
      <dgm:t>
        <a:bodyPr/>
        <a:lstStyle/>
        <a:p>
          <a:r>
            <a:rPr lang="en-US" sz="1800" b="1" dirty="0"/>
            <a:t>Improved Capacities</a:t>
          </a:r>
        </a:p>
      </dgm:t>
    </dgm:pt>
    <dgm:pt modelId="{9B24E3A6-26C5-467A-8905-17662CD7A73D}" type="parTrans" cxnId="{F25AFFB4-0F1D-4826-857C-41CB70D71E60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955F6796-DA2E-4653-BF82-ACB4BD71BD35}" type="sibTrans" cxnId="{F25AFFB4-0F1D-4826-857C-41CB70D71E60}">
      <dgm:prSet/>
      <dgm:spPr/>
      <dgm:t>
        <a:bodyPr/>
        <a:lstStyle/>
        <a:p>
          <a:endParaRPr lang="en-US"/>
        </a:p>
      </dgm:t>
    </dgm:pt>
    <dgm:pt modelId="{95534803-7DFE-48B3-B0EF-8F082168DE5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b="1" dirty="0"/>
            <a:t>Gender segregated toilets </a:t>
          </a:r>
          <a:endParaRPr lang="en-US" sz="1800" b="1" dirty="0">
            <a:solidFill>
              <a:schemeClr val="bg1"/>
            </a:solidFill>
          </a:endParaRPr>
        </a:p>
      </dgm:t>
    </dgm:pt>
    <dgm:pt modelId="{9AC4A009-A214-4C00-9DD2-C0C2CADF1C0D}" type="parTrans" cxnId="{618D762A-9679-4AF3-ABD5-B54B8D9F5586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1BF8982C-FB08-4C11-8151-3F0A0A3ACD76}" type="sibTrans" cxnId="{618D762A-9679-4AF3-ABD5-B54B8D9F5586}">
      <dgm:prSet/>
      <dgm:spPr/>
      <dgm:t>
        <a:bodyPr/>
        <a:lstStyle/>
        <a:p>
          <a:endParaRPr lang="en-US"/>
        </a:p>
      </dgm:t>
    </dgm:pt>
    <dgm:pt modelId="{29586A54-42BC-484A-AEBA-D27589CCA70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b="1" dirty="0"/>
            <a:t>Drinking Water</a:t>
          </a:r>
          <a:endParaRPr lang="en-US" sz="2000" b="1" dirty="0">
            <a:solidFill>
              <a:schemeClr val="bg1"/>
            </a:solidFill>
          </a:endParaRPr>
        </a:p>
      </dgm:t>
    </dgm:pt>
    <dgm:pt modelId="{6750EFCF-99B2-4377-995B-CD9CA3EA2775}" type="parTrans" cxnId="{D063D08B-1E2A-4786-B868-1C513FEE0FA0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F8075A54-B199-47FB-BD78-4A8DF873976E}" type="sibTrans" cxnId="{D063D08B-1E2A-4786-B868-1C513FEE0FA0}">
      <dgm:prSet/>
      <dgm:spPr/>
      <dgm:t>
        <a:bodyPr/>
        <a:lstStyle/>
        <a:p>
          <a:endParaRPr lang="en-US"/>
        </a:p>
      </dgm:t>
    </dgm:pt>
    <dgm:pt modelId="{ABD024F1-D2A7-4672-9567-BF58273966C4}">
      <dgm:prSet custT="1"/>
      <dgm:spPr>
        <a:solidFill>
          <a:srgbClr val="7030A0"/>
        </a:solidFill>
      </dgm:spPr>
      <dgm:t>
        <a:bodyPr/>
        <a:lstStyle/>
        <a:p>
          <a:r>
            <a:rPr lang="en-US" sz="2000" b="1" dirty="0"/>
            <a:t>O&amp;M</a:t>
          </a:r>
        </a:p>
      </dgm:t>
    </dgm:pt>
    <dgm:pt modelId="{21AD1FD7-F16F-4C32-AE74-4E9CF16B1894}" type="parTrans" cxnId="{586926F3-F316-40F6-9F74-29BA0B231575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E3FB34A0-1ECC-418A-9D5F-780E7350FF0C}" type="sibTrans" cxnId="{586926F3-F316-40F6-9F74-29BA0B231575}">
      <dgm:prSet/>
      <dgm:spPr/>
      <dgm:t>
        <a:bodyPr/>
        <a:lstStyle/>
        <a:p>
          <a:endParaRPr lang="en-US"/>
        </a:p>
      </dgm:t>
    </dgm:pt>
    <dgm:pt modelId="{90390B2C-3050-45C0-B9B5-72E17966058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b="1" dirty="0"/>
            <a:t>MHM</a:t>
          </a:r>
          <a:endParaRPr lang="en-US" sz="1800" b="1" dirty="0">
            <a:solidFill>
              <a:schemeClr val="bg1"/>
            </a:solidFill>
          </a:endParaRPr>
        </a:p>
      </dgm:t>
    </dgm:pt>
    <dgm:pt modelId="{1EC31059-DA6D-4274-A39E-D83C42978EB2}" type="parTrans" cxnId="{3E05DE8F-51DB-40FF-9A19-F20B486E37E0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F277A15F-DDDA-4B07-98B4-90383005D240}" type="sibTrans" cxnId="{3E05DE8F-51DB-40FF-9A19-F20B486E37E0}">
      <dgm:prSet/>
      <dgm:spPr/>
      <dgm:t>
        <a:bodyPr/>
        <a:lstStyle/>
        <a:p>
          <a:endParaRPr lang="en-US"/>
        </a:p>
      </dgm:t>
    </dgm:pt>
    <dgm:pt modelId="{EAFB774A-40A6-4944-AFCA-C8AC8038ED9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1" dirty="0"/>
            <a:t>BCC</a:t>
          </a:r>
          <a:endParaRPr lang="en-US" sz="1400" b="1" dirty="0"/>
        </a:p>
      </dgm:t>
    </dgm:pt>
    <dgm:pt modelId="{CACACD81-DA6B-4E2D-8212-DB6F1971681F}" type="parTrans" cxnId="{82C10750-EC2B-47CD-AC78-B1829FFE2DE1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94B44E86-129F-4FBB-9281-22BBE4E1D623}" type="sibTrans" cxnId="{82C10750-EC2B-47CD-AC78-B1829FFE2DE1}">
      <dgm:prSet/>
      <dgm:spPr/>
      <dgm:t>
        <a:bodyPr/>
        <a:lstStyle/>
        <a:p>
          <a:endParaRPr lang="en-US"/>
        </a:p>
      </dgm:t>
    </dgm:pt>
    <dgm:pt modelId="{F0B20987-0F57-4092-AC72-F43E695E6ED5}" type="pres">
      <dgm:prSet presAssocID="{5323A1DC-AD0C-43BD-B992-2E24673DA1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C9C6650-96BE-44BE-B1EA-9BAA2A8574AA}" type="pres">
      <dgm:prSet presAssocID="{D6E5CF40-75ED-457A-9B31-924ACA1B7F0C}" presName="centerShape" presStyleLbl="node0" presStyleIdx="0" presStyleCnt="1" custScaleX="173617" custScaleY="148038" custLinFactNeighborX="-3434" custLinFactNeighborY="-2491"/>
      <dgm:spPr/>
      <dgm:t>
        <a:bodyPr/>
        <a:lstStyle/>
        <a:p>
          <a:endParaRPr lang="en-IN"/>
        </a:p>
      </dgm:t>
    </dgm:pt>
    <dgm:pt modelId="{FA0300E9-8DD6-427D-9038-2DCBCF577C80}" type="pres">
      <dgm:prSet presAssocID="{9AC4A009-A214-4C00-9DD2-C0C2CADF1C0D}" presName="parTrans" presStyleLbl="sibTrans2D1" presStyleIdx="0" presStyleCnt="7"/>
      <dgm:spPr/>
      <dgm:t>
        <a:bodyPr/>
        <a:lstStyle/>
        <a:p>
          <a:endParaRPr lang="en-IN"/>
        </a:p>
      </dgm:t>
    </dgm:pt>
    <dgm:pt modelId="{828D43F0-71C5-4AAD-9CB1-F4EF4429B879}" type="pres">
      <dgm:prSet presAssocID="{9AC4A009-A214-4C00-9DD2-C0C2CADF1C0D}" presName="connectorText" presStyleLbl="sibTrans2D1" presStyleIdx="0" presStyleCnt="7"/>
      <dgm:spPr/>
      <dgm:t>
        <a:bodyPr/>
        <a:lstStyle/>
        <a:p>
          <a:endParaRPr lang="en-IN"/>
        </a:p>
      </dgm:t>
    </dgm:pt>
    <dgm:pt modelId="{4E825A87-45B8-4E39-8383-B1BE4129C494}" type="pres">
      <dgm:prSet presAssocID="{95534803-7DFE-48B3-B0EF-8F082168DE5E}" presName="node" presStyleLbl="node1" presStyleIdx="0" presStyleCnt="7" custScaleX="138517" custRadScaleRad="95256" custRadScaleInc="213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5DD9C0-E63E-49FD-ADF2-CC2ED8DCF128}" type="pres">
      <dgm:prSet presAssocID="{6750EFCF-99B2-4377-995B-CD9CA3EA2775}" presName="parTrans" presStyleLbl="sibTrans2D1" presStyleIdx="1" presStyleCnt="7" custAng="20818718" custLinFactNeighborX="7726" custLinFactNeighborY="1518"/>
      <dgm:spPr/>
      <dgm:t>
        <a:bodyPr/>
        <a:lstStyle/>
        <a:p>
          <a:endParaRPr lang="en-IN"/>
        </a:p>
      </dgm:t>
    </dgm:pt>
    <dgm:pt modelId="{621756F8-F8EC-4239-9C3E-C388E48FA6E5}" type="pres">
      <dgm:prSet presAssocID="{6750EFCF-99B2-4377-995B-CD9CA3EA2775}" presName="connectorText" presStyleLbl="sibTrans2D1" presStyleIdx="1" presStyleCnt="7"/>
      <dgm:spPr/>
      <dgm:t>
        <a:bodyPr/>
        <a:lstStyle/>
        <a:p>
          <a:endParaRPr lang="en-IN"/>
        </a:p>
      </dgm:t>
    </dgm:pt>
    <dgm:pt modelId="{E32C4A3B-0D7E-4C16-8F85-01DE06047C0C}" type="pres">
      <dgm:prSet presAssocID="{29586A54-42BC-484A-AEBA-D27589CCA70D}" presName="node" presStyleLbl="node1" presStyleIdx="1" presStyleCnt="7" custScaleX="130966" custRadScaleRad="127006" custRadScaleInc="3520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478E64-C466-4F7A-82A1-5FCE8F49A9E0}" type="pres">
      <dgm:prSet presAssocID="{DECB83CA-008E-4302-B131-0AE0C4CBBB81}" presName="parTrans" presStyleLbl="sibTrans2D1" presStyleIdx="2" presStyleCnt="7"/>
      <dgm:spPr/>
      <dgm:t>
        <a:bodyPr/>
        <a:lstStyle/>
        <a:p>
          <a:endParaRPr lang="en-IN"/>
        </a:p>
      </dgm:t>
    </dgm:pt>
    <dgm:pt modelId="{DE60E35F-A5B8-44A1-89C7-C2983F56DE8F}" type="pres">
      <dgm:prSet presAssocID="{DECB83CA-008E-4302-B131-0AE0C4CBBB81}" presName="connectorText" presStyleLbl="sibTrans2D1" presStyleIdx="2" presStyleCnt="7"/>
      <dgm:spPr/>
      <dgm:t>
        <a:bodyPr/>
        <a:lstStyle/>
        <a:p>
          <a:endParaRPr lang="en-IN"/>
        </a:p>
      </dgm:t>
    </dgm:pt>
    <dgm:pt modelId="{343D6197-DF03-4EC4-BBBC-68F38A8970A8}" type="pres">
      <dgm:prSet presAssocID="{CE5030AA-5418-426A-ADC9-245EBDFA24C5}" presName="node" presStyleLbl="node1" presStyleIdx="2" presStyleCnt="7" custScaleX="133019" custRadScaleRad="105201" custRadScaleInc="748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8A4C71-9CA5-4473-9D4A-DAF2EBD816E3}" type="pres">
      <dgm:prSet presAssocID="{1EC31059-DA6D-4274-A39E-D83C42978EB2}" presName="parTrans" presStyleLbl="sibTrans2D1" presStyleIdx="3" presStyleCnt="7"/>
      <dgm:spPr/>
      <dgm:t>
        <a:bodyPr/>
        <a:lstStyle/>
        <a:p>
          <a:endParaRPr lang="en-IN"/>
        </a:p>
      </dgm:t>
    </dgm:pt>
    <dgm:pt modelId="{ECF3C5E8-9CAF-4927-96CA-0E78D47610DC}" type="pres">
      <dgm:prSet presAssocID="{1EC31059-DA6D-4274-A39E-D83C42978EB2}" presName="connectorText" presStyleLbl="sibTrans2D1" presStyleIdx="3" presStyleCnt="7"/>
      <dgm:spPr/>
      <dgm:t>
        <a:bodyPr/>
        <a:lstStyle/>
        <a:p>
          <a:endParaRPr lang="en-IN"/>
        </a:p>
      </dgm:t>
    </dgm:pt>
    <dgm:pt modelId="{0CEB1D98-35B4-46FB-A6D1-5408C970B727}" type="pres">
      <dgm:prSet presAssocID="{90390B2C-3050-45C0-B9B5-72E17966058A}" presName="node" presStyleLbl="node1" presStyleIdx="3" presStyleCnt="7" custScaleX="151464" custRadScaleRad="103582" custRadScaleInc="1086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4BB86B-B373-40A3-971F-94ED8E1AF67F}" type="pres">
      <dgm:prSet presAssocID="{21AD1FD7-F16F-4C32-AE74-4E9CF16B1894}" presName="parTrans" presStyleLbl="sibTrans2D1" presStyleIdx="4" presStyleCnt="7"/>
      <dgm:spPr/>
      <dgm:t>
        <a:bodyPr/>
        <a:lstStyle/>
        <a:p>
          <a:endParaRPr lang="en-IN"/>
        </a:p>
      </dgm:t>
    </dgm:pt>
    <dgm:pt modelId="{F4D0B81D-866A-4FC4-9B4B-CB6BD074617D}" type="pres">
      <dgm:prSet presAssocID="{21AD1FD7-F16F-4C32-AE74-4E9CF16B1894}" presName="connectorText" presStyleLbl="sibTrans2D1" presStyleIdx="4" presStyleCnt="7"/>
      <dgm:spPr/>
      <dgm:t>
        <a:bodyPr/>
        <a:lstStyle/>
        <a:p>
          <a:endParaRPr lang="en-IN"/>
        </a:p>
      </dgm:t>
    </dgm:pt>
    <dgm:pt modelId="{261793C5-A31A-47B7-B05B-DB433F0EA25F}" type="pres">
      <dgm:prSet presAssocID="{ABD024F1-D2A7-4672-9567-BF58273966C4}" presName="node" presStyleLbl="node1" presStyleIdx="4" presStyleCnt="7" custScaleX="139022" custRadScaleRad="112020" custRadScaleInc="5215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B8F63F-A7DC-42E9-AB6E-C85AC065220C}" type="pres">
      <dgm:prSet presAssocID="{CACACD81-DA6B-4E2D-8212-DB6F1971681F}" presName="parTrans" presStyleLbl="sibTrans2D1" presStyleIdx="5" presStyleCnt="7"/>
      <dgm:spPr/>
      <dgm:t>
        <a:bodyPr/>
        <a:lstStyle/>
        <a:p>
          <a:endParaRPr lang="en-IN"/>
        </a:p>
      </dgm:t>
    </dgm:pt>
    <dgm:pt modelId="{79FD1A9C-3F5C-4CCA-B415-5C5FADC14128}" type="pres">
      <dgm:prSet presAssocID="{CACACD81-DA6B-4E2D-8212-DB6F1971681F}" presName="connectorText" presStyleLbl="sibTrans2D1" presStyleIdx="5" presStyleCnt="7"/>
      <dgm:spPr/>
      <dgm:t>
        <a:bodyPr/>
        <a:lstStyle/>
        <a:p>
          <a:endParaRPr lang="en-IN"/>
        </a:p>
      </dgm:t>
    </dgm:pt>
    <dgm:pt modelId="{612914BD-9A79-460A-AFFF-03F57A811770}" type="pres">
      <dgm:prSet presAssocID="{EAFB774A-40A6-4944-AFCA-C8AC8038ED92}" presName="node" presStyleLbl="node1" presStyleIdx="5" presStyleCnt="7" custScaleX="154658" custRadScaleRad="119541" custRadScaleInc="3779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BEF160-382F-4A6E-B7BB-3A3BE6E33711}" type="pres">
      <dgm:prSet presAssocID="{9B24E3A6-26C5-467A-8905-17662CD7A73D}" presName="parTrans" presStyleLbl="sibTrans2D1" presStyleIdx="6" presStyleCnt="7"/>
      <dgm:spPr/>
      <dgm:t>
        <a:bodyPr/>
        <a:lstStyle/>
        <a:p>
          <a:endParaRPr lang="en-IN"/>
        </a:p>
      </dgm:t>
    </dgm:pt>
    <dgm:pt modelId="{BD6BFD56-3514-42E3-9296-955BB2AA6B64}" type="pres">
      <dgm:prSet presAssocID="{9B24E3A6-26C5-467A-8905-17662CD7A73D}" presName="connectorText" presStyleLbl="sibTrans2D1" presStyleIdx="6" presStyleCnt="7"/>
      <dgm:spPr/>
      <dgm:t>
        <a:bodyPr/>
        <a:lstStyle/>
        <a:p>
          <a:endParaRPr lang="en-IN"/>
        </a:p>
      </dgm:t>
    </dgm:pt>
    <dgm:pt modelId="{D58F8F66-06CD-48B3-8F77-E38E990F2C76}" type="pres">
      <dgm:prSet presAssocID="{65266CED-C917-485C-93E3-24D6AFA58D9E}" presName="node" presStyleLbl="node1" presStyleIdx="6" presStyleCnt="7" custScaleX="134961" custRadScaleRad="121712" custRadScaleInc="1617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86926F3-F316-40F6-9F74-29BA0B231575}" srcId="{D6E5CF40-75ED-457A-9B31-924ACA1B7F0C}" destId="{ABD024F1-D2A7-4672-9567-BF58273966C4}" srcOrd="4" destOrd="0" parTransId="{21AD1FD7-F16F-4C32-AE74-4E9CF16B1894}" sibTransId="{E3FB34A0-1ECC-418A-9D5F-780E7350FF0C}"/>
    <dgm:cxn modelId="{1275B021-7F17-4540-AE5C-C4A433121198}" srcId="{D6E5CF40-75ED-457A-9B31-924ACA1B7F0C}" destId="{CE5030AA-5418-426A-ADC9-245EBDFA24C5}" srcOrd="2" destOrd="0" parTransId="{DECB83CA-008E-4302-B131-0AE0C4CBBB81}" sibTransId="{147DF1AB-A5F9-44B2-8B54-976FCD25ED28}"/>
    <dgm:cxn modelId="{55EFFEFD-4AD3-409F-862A-A4759A7BBC23}" type="presOf" srcId="{5323A1DC-AD0C-43BD-B992-2E24673DA11E}" destId="{F0B20987-0F57-4092-AC72-F43E695E6ED5}" srcOrd="0" destOrd="0" presId="urn:microsoft.com/office/officeart/2005/8/layout/radial5"/>
    <dgm:cxn modelId="{C5AE7276-EC78-44E5-887D-CEF285595A47}" type="presOf" srcId="{90390B2C-3050-45C0-B9B5-72E17966058A}" destId="{0CEB1D98-35B4-46FB-A6D1-5408C970B727}" srcOrd="0" destOrd="0" presId="urn:microsoft.com/office/officeart/2005/8/layout/radial5"/>
    <dgm:cxn modelId="{DF639582-5158-4094-A472-56B08B78E9FF}" srcId="{5323A1DC-AD0C-43BD-B992-2E24673DA11E}" destId="{D6E5CF40-75ED-457A-9B31-924ACA1B7F0C}" srcOrd="0" destOrd="0" parTransId="{3E3F1BB2-66FA-472C-AB2D-D565BA3A082A}" sibTransId="{3CB50120-5A8D-4CEE-BBF3-BB19295536E3}"/>
    <dgm:cxn modelId="{618D762A-9679-4AF3-ABD5-B54B8D9F5586}" srcId="{D6E5CF40-75ED-457A-9B31-924ACA1B7F0C}" destId="{95534803-7DFE-48B3-B0EF-8F082168DE5E}" srcOrd="0" destOrd="0" parTransId="{9AC4A009-A214-4C00-9DD2-C0C2CADF1C0D}" sibTransId="{1BF8982C-FB08-4C11-8151-3F0A0A3ACD76}"/>
    <dgm:cxn modelId="{B5D370C5-370C-4FAA-8D82-A2768F89F9C2}" type="presOf" srcId="{95534803-7DFE-48B3-B0EF-8F082168DE5E}" destId="{4E825A87-45B8-4E39-8383-B1BE4129C494}" srcOrd="0" destOrd="0" presId="urn:microsoft.com/office/officeart/2005/8/layout/radial5"/>
    <dgm:cxn modelId="{8FF58A5C-A4A0-40AC-B503-C9D14AC3BADF}" type="presOf" srcId="{9B24E3A6-26C5-467A-8905-17662CD7A73D}" destId="{BD6BFD56-3514-42E3-9296-955BB2AA6B64}" srcOrd="1" destOrd="0" presId="urn:microsoft.com/office/officeart/2005/8/layout/radial5"/>
    <dgm:cxn modelId="{F25AFFB4-0F1D-4826-857C-41CB70D71E60}" srcId="{D6E5CF40-75ED-457A-9B31-924ACA1B7F0C}" destId="{65266CED-C917-485C-93E3-24D6AFA58D9E}" srcOrd="6" destOrd="0" parTransId="{9B24E3A6-26C5-467A-8905-17662CD7A73D}" sibTransId="{955F6796-DA2E-4653-BF82-ACB4BD71BD35}"/>
    <dgm:cxn modelId="{2C2B3052-BD69-4239-B93B-3E4749266BD0}" type="presOf" srcId="{6750EFCF-99B2-4377-995B-CD9CA3EA2775}" destId="{621756F8-F8EC-4239-9C3E-C388E48FA6E5}" srcOrd="1" destOrd="0" presId="urn:microsoft.com/office/officeart/2005/8/layout/radial5"/>
    <dgm:cxn modelId="{82C10750-EC2B-47CD-AC78-B1829FFE2DE1}" srcId="{D6E5CF40-75ED-457A-9B31-924ACA1B7F0C}" destId="{EAFB774A-40A6-4944-AFCA-C8AC8038ED92}" srcOrd="5" destOrd="0" parTransId="{CACACD81-DA6B-4E2D-8212-DB6F1971681F}" sibTransId="{94B44E86-129F-4FBB-9281-22BBE4E1D623}"/>
    <dgm:cxn modelId="{C7EF967C-6AEC-43A1-94E7-CEB12980A06D}" type="presOf" srcId="{29586A54-42BC-484A-AEBA-D27589CCA70D}" destId="{E32C4A3B-0D7E-4C16-8F85-01DE06047C0C}" srcOrd="0" destOrd="0" presId="urn:microsoft.com/office/officeart/2005/8/layout/radial5"/>
    <dgm:cxn modelId="{785DC7F7-9296-43B4-BD66-FAF582D51CF8}" type="presOf" srcId="{1EC31059-DA6D-4274-A39E-D83C42978EB2}" destId="{ECF3C5E8-9CAF-4927-96CA-0E78D47610DC}" srcOrd="1" destOrd="0" presId="urn:microsoft.com/office/officeart/2005/8/layout/radial5"/>
    <dgm:cxn modelId="{3E05DE8F-51DB-40FF-9A19-F20B486E37E0}" srcId="{D6E5CF40-75ED-457A-9B31-924ACA1B7F0C}" destId="{90390B2C-3050-45C0-B9B5-72E17966058A}" srcOrd="3" destOrd="0" parTransId="{1EC31059-DA6D-4274-A39E-D83C42978EB2}" sibTransId="{F277A15F-DDDA-4B07-98B4-90383005D240}"/>
    <dgm:cxn modelId="{36F86354-B98D-43DD-AFF4-43BCCED57A2A}" type="presOf" srcId="{21AD1FD7-F16F-4C32-AE74-4E9CF16B1894}" destId="{A24BB86B-B373-40A3-971F-94ED8E1AF67F}" srcOrd="0" destOrd="0" presId="urn:microsoft.com/office/officeart/2005/8/layout/radial5"/>
    <dgm:cxn modelId="{03458C8D-CA1D-4B96-BF37-772F0FD39639}" type="presOf" srcId="{1EC31059-DA6D-4274-A39E-D83C42978EB2}" destId="{828A4C71-9CA5-4473-9D4A-DAF2EBD816E3}" srcOrd="0" destOrd="0" presId="urn:microsoft.com/office/officeart/2005/8/layout/radial5"/>
    <dgm:cxn modelId="{2FE3AA37-BD43-48C7-966E-69A02917A36A}" type="presOf" srcId="{DECB83CA-008E-4302-B131-0AE0C4CBBB81}" destId="{7A478E64-C466-4F7A-82A1-5FCE8F49A9E0}" srcOrd="0" destOrd="0" presId="urn:microsoft.com/office/officeart/2005/8/layout/radial5"/>
    <dgm:cxn modelId="{D063D08B-1E2A-4786-B868-1C513FEE0FA0}" srcId="{D6E5CF40-75ED-457A-9B31-924ACA1B7F0C}" destId="{29586A54-42BC-484A-AEBA-D27589CCA70D}" srcOrd="1" destOrd="0" parTransId="{6750EFCF-99B2-4377-995B-CD9CA3EA2775}" sibTransId="{F8075A54-B199-47FB-BD78-4A8DF873976E}"/>
    <dgm:cxn modelId="{5F064F63-06F3-4A0F-B3BC-310E5C006407}" type="presOf" srcId="{ABD024F1-D2A7-4672-9567-BF58273966C4}" destId="{261793C5-A31A-47B7-B05B-DB433F0EA25F}" srcOrd="0" destOrd="0" presId="urn:microsoft.com/office/officeart/2005/8/layout/radial5"/>
    <dgm:cxn modelId="{8E4F52E4-681E-4EE5-946F-C668AE7BA204}" type="presOf" srcId="{9AC4A009-A214-4C00-9DD2-C0C2CADF1C0D}" destId="{828D43F0-71C5-4AAD-9CB1-F4EF4429B879}" srcOrd="1" destOrd="0" presId="urn:microsoft.com/office/officeart/2005/8/layout/radial5"/>
    <dgm:cxn modelId="{F4926F4E-58E0-4005-93B0-17213BD74F8F}" type="presOf" srcId="{21AD1FD7-F16F-4C32-AE74-4E9CF16B1894}" destId="{F4D0B81D-866A-4FC4-9B4B-CB6BD074617D}" srcOrd="1" destOrd="0" presId="urn:microsoft.com/office/officeart/2005/8/layout/radial5"/>
    <dgm:cxn modelId="{6E075A4E-969E-4AFD-BF1B-CE75636E7503}" type="presOf" srcId="{CE5030AA-5418-426A-ADC9-245EBDFA24C5}" destId="{343D6197-DF03-4EC4-BBBC-68F38A8970A8}" srcOrd="0" destOrd="0" presId="urn:microsoft.com/office/officeart/2005/8/layout/radial5"/>
    <dgm:cxn modelId="{64C5E451-00C1-4C6A-AC6E-742F94E0DE1B}" type="presOf" srcId="{DECB83CA-008E-4302-B131-0AE0C4CBBB81}" destId="{DE60E35F-A5B8-44A1-89C7-C2983F56DE8F}" srcOrd="1" destOrd="0" presId="urn:microsoft.com/office/officeart/2005/8/layout/radial5"/>
    <dgm:cxn modelId="{AA1EE52E-F489-41A2-991D-DFE5894E73DA}" type="presOf" srcId="{9B24E3A6-26C5-467A-8905-17662CD7A73D}" destId="{CDBEF160-382F-4A6E-B7BB-3A3BE6E33711}" srcOrd="0" destOrd="0" presId="urn:microsoft.com/office/officeart/2005/8/layout/radial5"/>
    <dgm:cxn modelId="{D66D2197-9433-46A5-8E9E-CD8C5669055E}" type="presOf" srcId="{CACACD81-DA6B-4E2D-8212-DB6F1971681F}" destId="{5BB8F63F-A7DC-42E9-AB6E-C85AC065220C}" srcOrd="0" destOrd="0" presId="urn:microsoft.com/office/officeart/2005/8/layout/radial5"/>
    <dgm:cxn modelId="{5305DCEB-C4E8-4B39-9342-438A1B9DA593}" type="presOf" srcId="{D6E5CF40-75ED-457A-9B31-924ACA1B7F0C}" destId="{2C9C6650-96BE-44BE-B1EA-9BAA2A8574AA}" srcOrd="0" destOrd="0" presId="urn:microsoft.com/office/officeart/2005/8/layout/radial5"/>
    <dgm:cxn modelId="{94CCD314-9E9B-46D8-9492-EDADB08F2B22}" type="presOf" srcId="{6750EFCF-99B2-4377-995B-CD9CA3EA2775}" destId="{CD5DD9C0-E63E-49FD-ADF2-CC2ED8DCF128}" srcOrd="0" destOrd="0" presId="urn:microsoft.com/office/officeart/2005/8/layout/radial5"/>
    <dgm:cxn modelId="{39E21AAB-4E8F-487B-BD26-D0E502142495}" type="presOf" srcId="{CACACD81-DA6B-4E2D-8212-DB6F1971681F}" destId="{79FD1A9C-3F5C-4CCA-B415-5C5FADC14128}" srcOrd="1" destOrd="0" presId="urn:microsoft.com/office/officeart/2005/8/layout/radial5"/>
    <dgm:cxn modelId="{BC10A993-E6DF-4CDB-8A9F-EF1E04ED6D4D}" type="presOf" srcId="{EAFB774A-40A6-4944-AFCA-C8AC8038ED92}" destId="{612914BD-9A79-460A-AFFF-03F57A811770}" srcOrd="0" destOrd="0" presId="urn:microsoft.com/office/officeart/2005/8/layout/radial5"/>
    <dgm:cxn modelId="{F4E2EE45-CBC5-40F9-8ECE-D3575A282953}" type="presOf" srcId="{9AC4A009-A214-4C00-9DD2-C0C2CADF1C0D}" destId="{FA0300E9-8DD6-427D-9038-2DCBCF577C80}" srcOrd="0" destOrd="0" presId="urn:microsoft.com/office/officeart/2005/8/layout/radial5"/>
    <dgm:cxn modelId="{683E98C7-58E1-4A69-A92A-D2E58D31F03C}" type="presOf" srcId="{65266CED-C917-485C-93E3-24D6AFA58D9E}" destId="{D58F8F66-06CD-48B3-8F77-E38E990F2C76}" srcOrd="0" destOrd="0" presId="urn:microsoft.com/office/officeart/2005/8/layout/radial5"/>
    <dgm:cxn modelId="{992D3C55-F492-40BB-BE58-E1EA0372E856}" type="presParOf" srcId="{F0B20987-0F57-4092-AC72-F43E695E6ED5}" destId="{2C9C6650-96BE-44BE-B1EA-9BAA2A8574AA}" srcOrd="0" destOrd="0" presId="urn:microsoft.com/office/officeart/2005/8/layout/radial5"/>
    <dgm:cxn modelId="{2565B850-7A61-48B8-ACEC-D398FF339177}" type="presParOf" srcId="{F0B20987-0F57-4092-AC72-F43E695E6ED5}" destId="{FA0300E9-8DD6-427D-9038-2DCBCF577C80}" srcOrd="1" destOrd="0" presId="urn:microsoft.com/office/officeart/2005/8/layout/radial5"/>
    <dgm:cxn modelId="{63AD8E4B-CF8C-4BA3-949C-0D3C6FF75217}" type="presParOf" srcId="{FA0300E9-8DD6-427D-9038-2DCBCF577C80}" destId="{828D43F0-71C5-4AAD-9CB1-F4EF4429B879}" srcOrd="0" destOrd="0" presId="urn:microsoft.com/office/officeart/2005/8/layout/radial5"/>
    <dgm:cxn modelId="{5CF21732-27EB-4DF7-9E57-231AB4D49206}" type="presParOf" srcId="{F0B20987-0F57-4092-AC72-F43E695E6ED5}" destId="{4E825A87-45B8-4E39-8383-B1BE4129C494}" srcOrd="2" destOrd="0" presId="urn:microsoft.com/office/officeart/2005/8/layout/radial5"/>
    <dgm:cxn modelId="{8C4192E5-8A6A-4FFA-A50D-367C0B992255}" type="presParOf" srcId="{F0B20987-0F57-4092-AC72-F43E695E6ED5}" destId="{CD5DD9C0-E63E-49FD-ADF2-CC2ED8DCF128}" srcOrd="3" destOrd="0" presId="urn:microsoft.com/office/officeart/2005/8/layout/radial5"/>
    <dgm:cxn modelId="{1DC3574B-D898-43A5-B8CA-27C03EF6FD83}" type="presParOf" srcId="{CD5DD9C0-E63E-49FD-ADF2-CC2ED8DCF128}" destId="{621756F8-F8EC-4239-9C3E-C388E48FA6E5}" srcOrd="0" destOrd="0" presId="urn:microsoft.com/office/officeart/2005/8/layout/radial5"/>
    <dgm:cxn modelId="{1B75F9D6-8E71-4FEF-9118-CF8BECB912B1}" type="presParOf" srcId="{F0B20987-0F57-4092-AC72-F43E695E6ED5}" destId="{E32C4A3B-0D7E-4C16-8F85-01DE06047C0C}" srcOrd="4" destOrd="0" presId="urn:microsoft.com/office/officeart/2005/8/layout/radial5"/>
    <dgm:cxn modelId="{2639AB40-8215-48CD-9243-F42E38835606}" type="presParOf" srcId="{F0B20987-0F57-4092-AC72-F43E695E6ED5}" destId="{7A478E64-C466-4F7A-82A1-5FCE8F49A9E0}" srcOrd="5" destOrd="0" presId="urn:microsoft.com/office/officeart/2005/8/layout/radial5"/>
    <dgm:cxn modelId="{D79963DA-597E-4C1A-AAF3-F4C1CD21B137}" type="presParOf" srcId="{7A478E64-C466-4F7A-82A1-5FCE8F49A9E0}" destId="{DE60E35F-A5B8-44A1-89C7-C2983F56DE8F}" srcOrd="0" destOrd="0" presId="urn:microsoft.com/office/officeart/2005/8/layout/radial5"/>
    <dgm:cxn modelId="{D9A14D0A-58BD-4F6D-B71E-5FAF7782B301}" type="presParOf" srcId="{F0B20987-0F57-4092-AC72-F43E695E6ED5}" destId="{343D6197-DF03-4EC4-BBBC-68F38A8970A8}" srcOrd="6" destOrd="0" presId="urn:microsoft.com/office/officeart/2005/8/layout/radial5"/>
    <dgm:cxn modelId="{DD5C2311-1641-497D-AC52-54A74945C83A}" type="presParOf" srcId="{F0B20987-0F57-4092-AC72-F43E695E6ED5}" destId="{828A4C71-9CA5-4473-9D4A-DAF2EBD816E3}" srcOrd="7" destOrd="0" presId="urn:microsoft.com/office/officeart/2005/8/layout/radial5"/>
    <dgm:cxn modelId="{4FF3E517-A6CB-48A8-88DC-BB182F8F9E1F}" type="presParOf" srcId="{828A4C71-9CA5-4473-9D4A-DAF2EBD816E3}" destId="{ECF3C5E8-9CAF-4927-96CA-0E78D47610DC}" srcOrd="0" destOrd="0" presId="urn:microsoft.com/office/officeart/2005/8/layout/radial5"/>
    <dgm:cxn modelId="{627D4BE9-2293-4F63-9780-EE537A533ABB}" type="presParOf" srcId="{F0B20987-0F57-4092-AC72-F43E695E6ED5}" destId="{0CEB1D98-35B4-46FB-A6D1-5408C970B727}" srcOrd="8" destOrd="0" presId="urn:microsoft.com/office/officeart/2005/8/layout/radial5"/>
    <dgm:cxn modelId="{A4E787DA-341F-43C4-9B52-99751D216D11}" type="presParOf" srcId="{F0B20987-0F57-4092-AC72-F43E695E6ED5}" destId="{A24BB86B-B373-40A3-971F-94ED8E1AF67F}" srcOrd="9" destOrd="0" presId="urn:microsoft.com/office/officeart/2005/8/layout/radial5"/>
    <dgm:cxn modelId="{2B768A41-3D36-4690-BA1F-305F5AA803CA}" type="presParOf" srcId="{A24BB86B-B373-40A3-971F-94ED8E1AF67F}" destId="{F4D0B81D-866A-4FC4-9B4B-CB6BD074617D}" srcOrd="0" destOrd="0" presId="urn:microsoft.com/office/officeart/2005/8/layout/radial5"/>
    <dgm:cxn modelId="{8B76FC2C-2848-43AE-9892-D0C0FD848FA1}" type="presParOf" srcId="{F0B20987-0F57-4092-AC72-F43E695E6ED5}" destId="{261793C5-A31A-47B7-B05B-DB433F0EA25F}" srcOrd="10" destOrd="0" presId="urn:microsoft.com/office/officeart/2005/8/layout/radial5"/>
    <dgm:cxn modelId="{61F439DF-C62F-4297-AD4C-31F9E912D5B6}" type="presParOf" srcId="{F0B20987-0F57-4092-AC72-F43E695E6ED5}" destId="{5BB8F63F-A7DC-42E9-AB6E-C85AC065220C}" srcOrd="11" destOrd="0" presId="urn:microsoft.com/office/officeart/2005/8/layout/radial5"/>
    <dgm:cxn modelId="{B83EF205-B59B-483B-80E1-BBA0541F285A}" type="presParOf" srcId="{5BB8F63F-A7DC-42E9-AB6E-C85AC065220C}" destId="{79FD1A9C-3F5C-4CCA-B415-5C5FADC14128}" srcOrd="0" destOrd="0" presId="urn:microsoft.com/office/officeart/2005/8/layout/radial5"/>
    <dgm:cxn modelId="{4C807067-CFCE-46F0-84CB-99CCC2476E9E}" type="presParOf" srcId="{F0B20987-0F57-4092-AC72-F43E695E6ED5}" destId="{612914BD-9A79-460A-AFFF-03F57A811770}" srcOrd="12" destOrd="0" presId="urn:microsoft.com/office/officeart/2005/8/layout/radial5"/>
    <dgm:cxn modelId="{1ED8BE43-E813-4755-A241-EADC98675C0D}" type="presParOf" srcId="{F0B20987-0F57-4092-AC72-F43E695E6ED5}" destId="{CDBEF160-382F-4A6E-B7BB-3A3BE6E33711}" srcOrd="13" destOrd="0" presId="urn:microsoft.com/office/officeart/2005/8/layout/radial5"/>
    <dgm:cxn modelId="{B7B944D2-B111-47A0-ADAF-C7F11484271C}" type="presParOf" srcId="{CDBEF160-382F-4A6E-B7BB-3A3BE6E33711}" destId="{BD6BFD56-3514-42E3-9296-955BB2AA6B64}" srcOrd="0" destOrd="0" presId="urn:microsoft.com/office/officeart/2005/8/layout/radial5"/>
    <dgm:cxn modelId="{A7F6E459-F435-4BCC-BDBA-A1B12C0DCC47}" type="presParOf" srcId="{F0B20987-0F57-4092-AC72-F43E695E6ED5}" destId="{D58F8F66-06CD-48B3-8F77-E38E990F2C76}" srcOrd="14" destOrd="0" presId="urn:microsoft.com/office/officeart/2005/8/layout/radial5"/>
  </dgm:cxnLst>
  <dgm:bg>
    <a:solidFill>
      <a:schemeClr val="tx1">
        <a:lumMod val="75000"/>
        <a:lumOff val="25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9C6650-96BE-44BE-B1EA-9BAA2A8574AA}">
      <dsp:nvSpPr>
        <dsp:cNvPr id="0" name=""/>
        <dsp:cNvSpPr/>
      </dsp:nvSpPr>
      <dsp:spPr>
        <a:xfrm>
          <a:off x="2861231" y="1838423"/>
          <a:ext cx="1997313" cy="1703048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</a:rPr>
            <a:t>Elements of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</a:rPr>
            <a:t>WinS</a:t>
          </a:r>
        </a:p>
      </dsp:txBody>
      <dsp:txXfrm>
        <a:off x="2861231" y="1838423"/>
        <a:ext cx="1997313" cy="1703048"/>
      </dsp:txXfrm>
    </dsp:sp>
    <dsp:sp modelId="{FA0300E9-8DD6-427D-9038-2DCBCF577C80}">
      <dsp:nvSpPr>
        <dsp:cNvPr id="0" name=""/>
        <dsp:cNvSpPr/>
      </dsp:nvSpPr>
      <dsp:spPr>
        <a:xfrm rot="16805828">
          <a:off x="3946242" y="1415961"/>
          <a:ext cx="187188" cy="52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6805828">
        <a:off x="3946242" y="1415961"/>
        <a:ext cx="187188" cy="526939"/>
      </dsp:txXfrm>
    </dsp:sp>
    <dsp:sp modelId="{4E825A87-45B8-4E39-8383-B1BE4129C494}">
      <dsp:nvSpPr>
        <dsp:cNvPr id="0" name=""/>
        <dsp:cNvSpPr/>
      </dsp:nvSpPr>
      <dsp:spPr>
        <a:xfrm>
          <a:off x="3228860" y="111211"/>
          <a:ext cx="1932089" cy="139483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Gender segregated toilets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228860" y="111211"/>
        <a:ext cx="1932089" cy="1394839"/>
      </dsp:txXfrm>
    </dsp:sp>
    <dsp:sp modelId="{CD5DD9C0-E63E-49FD-ADF2-CC2ED8DCF128}">
      <dsp:nvSpPr>
        <dsp:cNvPr id="0" name=""/>
        <dsp:cNvSpPr/>
      </dsp:nvSpPr>
      <dsp:spPr>
        <a:xfrm rot="19250647">
          <a:off x="4919542" y="1813631"/>
          <a:ext cx="486635" cy="52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9250647">
        <a:off x="4919542" y="1813631"/>
        <a:ext cx="486635" cy="526939"/>
      </dsp:txXfrm>
    </dsp:sp>
    <dsp:sp modelId="{E32C4A3B-0D7E-4C16-8F85-01DE06047C0C}">
      <dsp:nvSpPr>
        <dsp:cNvPr id="0" name=""/>
        <dsp:cNvSpPr/>
      </dsp:nvSpPr>
      <dsp:spPr>
        <a:xfrm>
          <a:off x="5404815" y="786378"/>
          <a:ext cx="1826764" cy="139483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Drinking Water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404815" y="786378"/>
        <a:ext cx="1826764" cy="1394839"/>
      </dsp:txXfrm>
    </dsp:sp>
    <dsp:sp modelId="{7A478E64-C466-4F7A-82A1-5FCE8F49A9E0}">
      <dsp:nvSpPr>
        <dsp:cNvPr id="0" name=""/>
        <dsp:cNvSpPr/>
      </dsp:nvSpPr>
      <dsp:spPr>
        <a:xfrm rot="979992">
          <a:off x="4901490" y="2769368"/>
          <a:ext cx="256943" cy="52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979992">
        <a:off x="4901490" y="2769368"/>
        <a:ext cx="256943" cy="526939"/>
      </dsp:txXfrm>
    </dsp:sp>
    <dsp:sp modelId="{343D6197-DF03-4EC4-BBBC-68F38A8970A8}">
      <dsp:nvSpPr>
        <dsp:cNvPr id="0" name=""/>
        <dsp:cNvSpPr/>
      </dsp:nvSpPr>
      <dsp:spPr>
        <a:xfrm>
          <a:off x="5206208" y="2658929"/>
          <a:ext cx="1855400" cy="139483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</a:rPr>
            <a:t>Handwashing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</a:rPr>
            <a:t>with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</a:rPr>
            <a:t>Soap</a:t>
          </a:r>
        </a:p>
      </dsp:txBody>
      <dsp:txXfrm>
        <a:off x="5206208" y="2658929"/>
        <a:ext cx="1855400" cy="1394839"/>
      </dsp:txXfrm>
    </dsp:sp>
    <dsp:sp modelId="{828A4C71-9CA5-4473-9D4A-DAF2EBD816E3}">
      <dsp:nvSpPr>
        <dsp:cNvPr id="0" name=""/>
        <dsp:cNvSpPr/>
      </dsp:nvSpPr>
      <dsp:spPr>
        <a:xfrm rot="3817569">
          <a:off x="4218541" y="3475930"/>
          <a:ext cx="323405" cy="52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3817569">
        <a:off x="4218541" y="3475930"/>
        <a:ext cx="323405" cy="526939"/>
      </dsp:txXfrm>
    </dsp:sp>
    <dsp:sp modelId="{0CEB1D98-35B4-46FB-A6D1-5408C970B727}">
      <dsp:nvSpPr>
        <dsp:cNvPr id="0" name=""/>
        <dsp:cNvSpPr/>
      </dsp:nvSpPr>
      <dsp:spPr>
        <a:xfrm>
          <a:off x="3792147" y="3986331"/>
          <a:ext cx="2112678" cy="139483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MHM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792147" y="3986331"/>
        <a:ext cx="2112678" cy="1394839"/>
      </dsp:txXfrm>
    </dsp:sp>
    <dsp:sp modelId="{A24BB86B-B373-40A3-971F-94ED8E1AF67F}">
      <dsp:nvSpPr>
        <dsp:cNvPr id="0" name=""/>
        <dsp:cNvSpPr/>
      </dsp:nvSpPr>
      <dsp:spPr>
        <a:xfrm rot="7486987">
          <a:off x="2976624" y="3434448"/>
          <a:ext cx="366294" cy="52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7486987">
        <a:off x="2976624" y="3434448"/>
        <a:ext cx="366294" cy="526939"/>
      </dsp:txXfrm>
    </dsp:sp>
    <dsp:sp modelId="{261793C5-A31A-47B7-B05B-DB433F0EA25F}">
      <dsp:nvSpPr>
        <dsp:cNvPr id="0" name=""/>
        <dsp:cNvSpPr/>
      </dsp:nvSpPr>
      <dsp:spPr>
        <a:xfrm>
          <a:off x="1553819" y="3916714"/>
          <a:ext cx="1939133" cy="139483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O&amp;M</a:t>
          </a:r>
        </a:p>
      </dsp:txBody>
      <dsp:txXfrm>
        <a:off x="1553819" y="3916714"/>
        <a:ext cx="1939133" cy="1394839"/>
      </dsp:txXfrm>
    </dsp:sp>
    <dsp:sp modelId="{5BB8F63F-A7DC-42E9-AB6E-C85AC065220C}">
      <dsp:nvSpPr>
        <dsp:cNvPr id="0" name=""/>
        <dsp:cNvSpPr/>
      </dsp:nvSpPr>
      <dsp:spPr>
        <a:xfrm rot="10448943">
          <a:off x="2643717" y="2542943"/>
          <a:ext cx="159288" cy="52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448943">
        <a:off x="2643717" y="2542943"/>
        <a:ext cx="159288" cy="526939"/>
      </dsp:txXfrm>
    </dsp:sp>
    <dsp:sp modelId="{612914BD-9A79-460A-AFFF-03F57A811770}">
      <dsp:nvSpPr>
        <dsp:cNvPr id="0" name=""/>
        <dsp:cNvSpPr/>
      </dsp:nvSpPr>
      <dsp:spPr>
        <a:xfrm>
          <a:off x="425454" y="2233940"/>
          <a:ext cx="2157230" cy="139483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BCC</a:t>
          </a:r>
          <a:endParaRPr lang="en-US" sz="1400" b="1" kern="1200" dirty="0"/>
        </a:p>
      </dsp:txBody>
      <dsp:txXfrm>
        <a:off x="425454" y="2233940"/>
        <a:ext cx="2157230" cy="1394839"/>
      </dsp:txXfrm>
    </dsp:sp>
    <dsp:sp modelId="{CDBEF160-382F-4A6E-B7BB-3A3BE6E33711}">
      <dsp:nvSpPr>
        <dsp:cNvPr id="0" name=""/>
        <dsp:cNvSpPr/>
      </dsp:nvSpPr>
      <dsp:spPr>
        <a:xfrm rot="13394277">
          <a:off x="2785879" y="1579051"/>
          <a:ext cx="345576" cy="52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3394277">
        <a:off x="2785879" y="1579051"/>
        <a:ext cx="345576" cy="526939"/>
      </dsp:txXfrm>
    </dsp:sp>
    <dsp:sp modelId="{D58F8F66-06CD-48B3-8F77-E38E990F2C76}">
      <dsp:nvSpPr>
        <dsp:cNvPr id="0" name=""/>
        <dsp:cNvSpPr/>
      </dsp:nvSpPr>
      <dsp:spPr>
        <a:xfrm>
          <a:off x="1190229" y="367283"/>
          <a:ext cx="1882488" cy="139483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Improved Capacities</a:t>
          </a:r>
        </a:p>
      </dsp:txBody>
      <dsp:txXfrm>
        <a:off x="1190229" y="367283"/>
        <a:ext cx="1882488" cy="1394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83D9B-33BC-493C-9860-C14158217BF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7CCA3-061A-4242-BD18-627B5F4778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4659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2206C-F2E9-4408-A090-1C57F73B41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23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33C13-ACAA-4811-A5C9-D776BF538488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29126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7CCA3-061A-4242-BD18-627B5F47783D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47398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B410-0E78-40CD-BE23-AE1F31176470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" charset="0"/>
                <a:ea typeface="ＭＳ Ｐゴシック" pitchFamily="34" charset="-128"/>
                <a:cs typeface="+mn-cs"/>
              </a:rPr>
              <a:pPr marL="0" marR="0" lvl="0" indent="0" algn="r" defTabSz="914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6713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B410-0E78-40CD-BE23-AE1F31176470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" charset="0"/>
                <a:ea typeface="ＭＳ Ｐゴシック" pitchFamily="34" charset="-128"/>
                <a:cs typeface="+mn-cs"/>
              </a:rPr>
              <a:pPr marL="0" marR="0" lvl="0" indent="0" algn="r" defTabSz="914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9145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B410-0E78-40CD-BE23-AE1F31176470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" charset="0"/>
                <a:ea typeface="ＭＳ Ｐゴシック" pitchFamily="34" charset="-128"/>
                <a:cs typeface="+mn-cs"/>
              </a:rPr>
              <a:pPr marL="0" marR="0" lvl="0" indent="0" algn="r" defTabSz="914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1788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2206C-F2E9-4408-A090-1C57F73B41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78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23CB410-0E78-40CD-BE23-AE1F31176470}" type="slidenum">
              <a:rPr lang="en-US" altLang="en-US" sz="1100">
                <a:latin typeface="Times New Roman" pitchFamily="1" charset="0"/>
              </a:rPr>
              <a:pPr/>
              <a:t>5</a:t>
            </a:fld>
            <a:endParaRPr lang="en-US" altLang="en-US" sz="1100">
              <a:latin typeface="Times New Roman" pitchFamily="1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23CB410-0E78-40CD-BE23-AE1F31176470}" type="slidenum">
              <a:rPr lang="en-US" altLang="en-US" sz="1100">
                <a:latin typeface="Times New Roman" pitchFamily="1" charset="0"/>
              </a:rPr>
              <a:pPr/>
              <a:t>6</a:t>
            </a:fld>
            <a:endParaRPr lang="en-US" altLang="en-US" sz="1100">
              <a:latin typeface="Times New Roman" pitchFamily="1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800" b="1" dirty="0">
              <a:solidFill>
                <a:srgbClr val="C00000"/>
              </a:solidFill>
            </a:endParaRPr>
          </a:p>
          <a:p>
            <a:endParaRPr lang="en-US" sz="1200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7CCA3-061A-4242-BD18-627B5F47783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7678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B410-0E78-40CD-BE23-AE1F31176470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" charset="0"/>
                <a:ea typeface="ＭＳ Ｐゴシック" pitchFamily="34" charset="-128"/>
                <a:cs typeface="+mn-cs"/>
              </a:rPr>
              <a:pPr marL="0" marR="0" lvl="0" indent="0" algn="r" defTabSz="914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47692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98003-269A-4B16-8785-A7FB395F18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72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98003-269A-4B16-8785-A7FB395F18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027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defTabSz="914485"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B410-0E78-40CD-BE23-AE1F31176470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" charset="0"/>
                <a:ea typeface="ＭＳ Ｐゴシック" pitchFamily="34" charset="-128"/>
                <a:cs typeface="+mn-cs"/>
              </a:rPr>
              <a:pPr marL="0" marR="0" lvl="0" indent="0" algn="r" defTabSz="914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endParaRPr lang="en-US" altLang="en-US" sz="2400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43853-ABA5-45B5-A6B4-88996387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368F31-C542-4832-93BB-B391D9FB8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25C24B-E4A8-4A8E-83CB-9D6DE1F7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9926DE-62AC-4551-9E61-F811FBE8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D3EC03-CA99-447A-ACD7-F88AF2C5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5242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8BAAE-D46F-4ECB-B41C-6ACECCCF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57B8D2-9E23-4D50-A9DA-F04F3FC30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036C5-7CDB-4E4A-AF20-5928CAF04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0DC409-87BD-4D45-9418-D86AE5AA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2A1EA5-D160-4045-A584-C010389D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6122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E74BD9-9EB9-4E6B-B0B6-798D55D41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A9F9C9-4368-4D08-B6B6-F8CFA58B1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96E00A-17CD-4532-AC22-38FAFD54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B4896-8BF2-47E5-A105-FF583836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7589A6-68BB-4DA5-ADD7-2D619612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3925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98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63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79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75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76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842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91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77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CB0BF-A5A4-4CE4-A0D1-2B9638D7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B0751A-B7BE-420D-8A37-83700CA42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A4CE00-A9D5-4AD5-97AA-E0AE041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029BA-9083-41E4-811A-B177CC31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4EF3B7-DFA8-493F-B08E-B3C8F53A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459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69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055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663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768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803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173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388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5" indent="0">
              <a:buNone/>
              <a:defRPr sz="1600" b="1"/>
            </a:lvl4pPr>
            <a:lvl5pPr marL="1828368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50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5" indent="0">
              <a:buNone/>
              <a:defRPr sz="1600" b="1"/>
            </a:lvl4pPr>
            <a:lvl5pPr marL="1828368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50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395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835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0E81F-5CC8-4899-9306-4402329FB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37D6AF-A84B-4BAA-8B32-4F623B77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8C1F60-BE84-4CA3-9C0B-C472A277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A8426C-4BFD-4F96-81C4-482A5D12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391117-83F9-4C87-AB13-DD5AD377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2168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5" indent="0">
              <a:buNone/>
              <a:defRPr sz="900"/>
            </a:lvl4pPr>
            <a:lvl5pPr marL="1828368" indent="0">
              <a:buNone/>
              <a:defRPr sz="900"/>
            </a:lvl5pPr>
            <a:lvl6pPr marL="2285458" indent="0">
              <a:buNone/>
              <a:defRPr sz="900"/>
            </a:lvl6pPr>
            <a:lvl7pPr marL="2742550" indent="0">
              <a:buNone/>
              <a:defRPr sz="900"/>
            </a:lvl7pPr>
            <a:lvl8pPr marL="3199642" indent="0">
              <a:buNone/>
              <a:defRPr sz="900"/>
            </a:lvl8pPr>
            <a:lvl9pPr marL="36567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269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3" indent="0">
              <a:buNone/>
              <a:defRPr sz="2400"/>
            </a:lvl3pPr>
            <a:lvl4pPr marL="1371275" indent="0">
              <a:buNone/>
              <a:defRPr sz="2000"/>
            </a:lvl4pPr>
            <a:lvl5pPr marL="1828368" indent="0">
              <a:buNone/>
              <a:defRPr sz="2000"/>
            </a:lvl5pPr>
            <a:lvl6pPr marL="2285458" indent="0">
              <a:buNone/>
              <a:defRPr sz="2000"/>
            </a:lvl6pPr>
            <a:lvl7pPr marL="2742550" indent="0">
              <a:buNone/>
              <a:defRPr sz="2000"/>
            </a:lvl7pPr>
            <a:lvl8pPr marL="3199642" indent="0">
              <a:buNone/>
              <a:defRPr sz="2000"/>
            </a:lvl8pPr>
            <a:lvl9pPr marL="36567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5" indent="0">
              <a:buNone/>
              <a:defRPr sz="900"/>
            </a:lvl4pPr>
            <a:lvl5pPr marL="1828368" indent="0">
              <a:buNone/>
              <a:defRPr sz="900"/>
            </a:lvl5pPr>
            <a:lvl6pPr marL="2285458" indent="0">
              <a:buNone/>
              <a:defRPr sz="900"/>
            </a:lvl6pPr>
            <a:lvl7pPr marL="2742550" indent="0">
              <a:buNone/>
              <a:defRPr sz="900"/>
            </a:lvl7pPr>
            <a:lvl8pPr marL="3199642" indent="0">
              <a:buNone/>
              <a:defRPr sz="900"/>
            </a:lvl8pPr>
            <a:lvl9pPr marL="36567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229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045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895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62847" y="6352145"/>
            <a:ext cx="2743200" cy="365125"/>
          </a:xfrm>
          <a:prstGeom prst="rect">
            <a:avLst/>
          </a:prstGeom>
        </p:spPr>
        <p:txBody>
          <a:bodyPr/>
          <a:lstStyle/>
          <a:p>
            <a:fld id="{A5A7CDC9-FDCB-854B-908A-E981B002BD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xmlns="" id="{395C5615-987D-C04E-BCBC-D3CC26892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86921" y="6251444"/>
            <a:ext cx="2743200" cy="4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97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7" indent="0" algn="ctr">
              <a:buNone/>
              <a:defRPr sz="2000"/>
            </a:lvl2pPr>
            <a:lvl3pPr marL="914312" indent="0" algn="ctr">
              <a:buNone/>
              <a:defRPr sz="1733"/>
            </a:lvl3pPr>
            <a:lvl4pPr marL="1371467" indent="0" algn="ctr">
              <a:buNone/>
              <a:defRPr sz="1600"/>
            </a:lvl4pPr>
            <a:lvl5pPr marL="1828624" indent="0" algn="ctr">
              <a:buNone/>
              <a:defRPr sz="1600"/>
            </a:lvl5pPr>
            <a:lvl6pPr marL="2285780" indent="0" algn="ctr">
              <a:buNone/>
              <a:defRPr sz="1600"/>
            </a:lvl6pPr>
            <a:lvl7pPr marL="2742937" indent="0" algn="ctr">
              <a:buNone/>
              <a:defRPr sz="1600"/>
            </a:lvl7pPr>
            <a:lvl8pPr marL="3200092" indent="0" algn="ctr">
              <a:buNone/>
              <a:defRPr sz="1600"/>
            </a:lvl8pPr>
            <a:lvl9pPr marL="36572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79493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2100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371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67627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01928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2" indent="0">
              <a:buNone/>
              <a:defRPr sz="1733" b="1"/>
            </a:lvl3pPr>
            <a:lvl4pPr marL="1371467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0" indent="0">
              <a:buNone/>
              <a:defRPr sz="1600" b="1"/>
            </a:lvl6pPr>
            <a:lvl7pPr marL="2742937" indent="0">
              <a:buNone/>
              <a:defRPr sz="1600" b="1"/>
            </a:lvl7pPr>
            <a:lvl8pPr marL="3200092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2" indent="0">
              <a:buNone/>
              <a:defRPr sz="1733" b="1"/>
            </a:lvl3pPr>
            <a:lvl4pPr marL="1371467" indent="0">
              <a:buNone/>
              <a:defRPr sz="1600" b="1"/>
            </a:lvl4pPr>
            <a:lvl5pPr marL="1828624" indent="0">
              <a:buNone/>
              <a:defRPr sz="1600" b="1"/>
            </a:lvl5pPr>
            <a:lvl6pPr marL="2285780" indent="0">
              <a:buNone/>
              <a:defRPr sz="1600" b="1"/>
            </a:lvl6pPr>
            <a:lvl7pPr marL="2742937" indent="0">
              <a:buNone/>
              <a:defRPr sz="1600" b="1"/>
            </a:lvl7pPr>
            <a:lvl8pPr marL="3200092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8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03492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36129-93C3-44F1-B95C-D9416794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724471-7914-40FF-A76B-5A264A631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A1C129-B599-45BB-B7F0-A1F15B866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5051CA-8825-4F9C-9000-6DAB7705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4D3E1-165F-40F5-A43C-2055532F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3D0D99-B833-4F90-A126-C0820E08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2330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563482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083076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67"/>
            </a:lvl2pPr>
            <a:lvl3pPr marL="914312" indent="0">
              <a:buNone/>
              <a:defRPr sz="1200"/>
            </a:lvl3pPr>
            <a:lvl4pPr marL="1371467" indent="0">
              <a:buNone/>
              <a:defRPr sz="1067"/>
            </a:lvl4pPr>
            <a:lvl5pPr marL="1828624" indent="0">
              <a:buNone/>
              <a:defRPr sz="1067"/>
            </a:lvl5pPr>
            <a:lvl6pPr marL="2285780" indent="0">
              <a:buNone/>
              <a:defRPr sz="1067"/>
            </a:lvl6pPr>
            <a:lvl7pPr marL="2742937" indent="0">
              <a:buNone/>
              <a:defRPr sz="1067"/>
            </a:lvl7pPr>
            <a:lvl8pPr marL="3200092" indent="0">
              <a:buNone/>
              <a:defRPr sz="1067"/>
            </a:lvl8pPr>
            <a:lvl9pPr marL="3657247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4688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2" indent="0">
              <a:buNone/>
              <a:defRPr sz="2400"/>
            </a:lvl3pPr>
            <a:lvl4pPr marL="1371467" indent="0">
              <a:buNone/>
              <a:defRPr sz="2000"/>
            </a:lvl4pPr>
            <a:lvl5pPr marL="1828624" indent="0">
              <a:buNone/>
              <a:defRPr sz="2000"/>
            </a:lvl5pPr>
            <a:lvl6pPr marL="2285780" indent="0">
              <a:buNone/>
              <a:defRPr sz="2000"/>
            </a:lvl6pPr>
            <a:lvl7pPr marL="2742937" indent="0">
              <a:buNone/>
              <a:defRPr sz="2000"/>
            </a:lvl7pPr>
            <a:lvl8pPr marL="3200092" indent="0">
              <a:buNone/>
              <a:defRPr sz="2000"/>
            </a:lvl8pPr>
            <a:lvl9pPr marL="365724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7" indent="0">
              <a:buNone/>
              <a:defRPr sz="1467"/>
            </a:lvl2pPr>
            <a:lvl3pPr marL="914312" indent="0">
              <a:buNone/>
              <a:defRPr sz="1200"/>
            </a:lvl3pPr>
            <a:lvl4pPr marL="1371467" indent="0">
              <a:buNone/>
              <a:defRPr sz="1067"/>
            </a:lvl4pPr>
            <a:lvl5pPr marL="1828624" indent="0">
              <a:buNone/>
              <a:defRPr sz="1067"/>
            </a:lvl5pPr>
            <a:lvl6pPr marL="2285780" indent="0">
              <a:buNone/>
              <a:defRPr sz="1067"/>
            </a:lvl6pPr>
            <a:lvl7pPr marL="2742937" indent="0">
              <a:buNone/>
              <a:defRPr sz="1067"/>
            </a:lvl7pPr>
            <a:lvl8pPr marL="3200092" indent="0">
              <a:buNone/>
              <a:defRPr sz="1067"/>
            </a:lvl8pPr>
            <a:lvl9pPr marL="3657247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18219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82821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76239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027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263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977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98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1C84C-E611-407E-9AB0-59FD26D2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A503D1-EBE2-4456-80E0-C3309A713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E0642F-D9FD-4936-BCA2-355F4EB36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B322B6-167A-417E-A90B-D7D13569D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62BCA4-9B1C-468A-B2FF-80D32707E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ADC691-74ED-4545-9596-3A08F365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FB4615-37ED-4835-97C9-FC504C83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8AAAC1-8ABE-4E20-B2AD-3F60CAE2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34172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5" indent="0">
              <a:buNone/>
              <a:defRPr sz="1600" b="1"/>
            </a:lvl4pPr>
            <a:lvl5pPr marL="1828368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50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3" indent="0">
              <a:buNone/>
              <a:defRPr sz="1800" b="1"/>
            </a:lvl3pPr>
            <a:lvl4pPr marL="1371275" indent="0">
              <a:buNone/>
              <a:defRPr sz="1600" b="1"/>
            </a:lvl4pPr>
            <a:lvl5pPr marL="1828368" indent="0">
              <a:buNone/>
              <a:defRPr sz="1600" b="1"/>
            </a:lvl5pPr>
            <a:lvl6pPr marL="2285458" indent="0">
              <a:buNone/>
              <a:defRPr sz="1600" b="1"/>
            </a:lvl6pPr>
            <a:lvl7pPr marL="2742550" indent="0">
              <a:buNone/>
              <a:defRPr sz="1600" b="1"/>
            </a:lvl7pPr>
            <a:lvl8pPr marL="3199642" indent="0">
              <a:buNone/>
              <a:defRPr sz="1600" b="1"/>
            </a:lvl8pPr>
            <a:lvl9pPr marL="36567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274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325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960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5" indent="0">
              <a:buNone/>
              <a:defRPr sz="900"/>
            </a:lvl4pPr>
            <a:lvl5pPr marL="1828368" indent="0">
              <a:buNone/>
              <a:defRPr sz="900"/>
            </a:lvl5pPr>
            <a:lvl6pPr marL="2285458" indent="0">
              <a:buNone/>
              <a:defRPr sz="900"/>
            </a:lvl6pPr>
            <a:lvl7pPr marL="2742550" indent="0">
              <a:buNone/>
              <a:defRPr sz="900"/>
            </a:lvl7pPr>
            <a:lvl8pPr marL="3199642" indent="0">
              <a:buNone/>
              <a:defRPr sz="900"/>
            </a:lvl8pPr>
            <a:lvl9pPr marL="36567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005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3" indent="0">
              <a:buNone/>
              <a:defRPr sz="2400"/>
            </a:lvl3pPr>
            <a:lvl4pPr marL="1371275" indent="0">
              <a:buNone/>
              <a:defRPr sz="2000"/>
            </a:lvl4pPr>
            <a:lvl5pPr marL="1828368" indent="0">
              <a:buNone/>
              <a:defRPr sz="2000"/>
            </a:lvl5pPr>
            <a:lvl6pPr marL="2285458" indent="0">
              <a:buNone/>
              <a:defRPr sz="2000"/>
            </a:lvl6pPr>
            <a:lvl7pPr marL="2742550" indent="0">
              <a:buNone/>
              <a:defRPr sz="2000"/>
            </a:lvl7pPr>
            <a:lvl8pPr marL="3199642" indent="0">
              <a:buNone/>
              <a:defRPr sz="2000"/>
            </a:lvl8pPr>
            <a:lvl9pPr marL="36567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3" indent="0">
              <a:buNone/>
              <a:defRPr sz="1000"/>
            </a:lvl3pPr>
            <a:lvl4pPr marL="1371275" indent="0">
              <a:buNone/>
              <a:defRPr sz="900"/>
            </a:lvl4pPr>
            <a:lvl5pPr marL="1828368" indent="0">
              <a:buNone/>
              <a:defRPr sz="900"/>
            </a:lvl5pPr>
            <a:lvl6pPr marL="2285458" indent="0">
              <a:buNone/>
              <a:defRPr sz="900"/>
            </a:lvl6pPr>
            <a:lvl7pPr marL="2742550" indent="0">
              <a:buNone/>
              <a:defRPr sz="900"/>
            </a:lvl7pPr>
            <a:lvl8pPr marL="3199642" indent="0">
              <a:buNone/>
              <a:defRPr sz="900"/>
            </a:lvl8pPr>
            <a:lvl9pPr marL="36567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402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00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55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F3EE9-654F-4BD4-861B-DF7D7FC1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8EF5D6-C1DB-439E-8E02-FB706F35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07C16A-B227-4144-B25F-AD8EF83C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B8F53E-A188-4B52-9090-ACBFF1D7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830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6A609E-E9A2-4445-8EC8-4653EA9D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64D5B6-EFE6-4AFF-9E14-D07142D4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4C888F-4455-4642-8A53-3606D8BF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78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A2CFA-9D7A-4FD2-819F-9CE419F3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0C9FC-6F27-4130-9E21-0E9DB53A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A507F0-7A6E-4D9C-BCD8-93F81DB1D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F323E9-67ED-4AD2-99F3-0420FECC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5CCB9D-E2F9-42AE-B690-CC80AC50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676C6F-A6F5-4E4F-868C-36542A1D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736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9C2EE-923F-43A5-AF65-CDD54008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8C2278-FDAA-4A56-B41E-438E36163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6F321F-5E5C-4276-BDC8-6095BE691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7EE687-8F89-457F-9B2F-9441DFDC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AF364B-5583-40C7-8090-AD08A3A4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85C11D-167E-4C2A-9039-0A79BAD9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431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BA5D5A-53B1-4EB8-B2BB-DC3C8B90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DA7A57-07FD-4EC8-8AE8-0815CA56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D62364-2C50-43F8-927B-85D4DEED9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4C8E-4B51-450C-9295-93E01C43821E}" type="datetimeFigureOut">
              <a:rPr lang="en-IN" smtClean="0"/>
              <a:pPr/>
              <a:t>11-03-2021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C4EF0-59A9-4E15-940E-48223CF8E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3A1B41-DE18-4B83-AAC9-06313CF49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81B9-A8B7-46D8-83B8-8A3017DC7F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3796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52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8" tIns="45710" rIns="91418" bIns="45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01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1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9" indent="-342819" algn="l" defTabSz="91418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4" indent="-285682" algn="l" defTabSz="91418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0" indent="-228546" algn="l" defTabSz="9141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0" indent="-228546" algn="l" defTabSz="9141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3" indent="-228546" algn="l" defTabSz="9141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04" indent="-228546" algn="l" defTabSz="914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96" indent="-228546" algn="l" defTabSz="914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88" indent="-228546" algn="l" defTabSz="914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0" indent="-228546" algn="l" defTabSz="914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3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5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0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4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8847-CE81-614F-968D-4B9C9381F43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0FB4-6C53-F54C-B11E-8D600D8C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2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fade/>
  </p:transition>
  <p:txStyles>
    <p:titleStyle>
      <a:lvl1pPr algn="l" defTabSz="91431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5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0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5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2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8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5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2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6" indent="-228578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4" algn="l" defTabSz="91431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0" algn="l" defTabSz="91431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7" algn="l" defTabSz="91431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2" algn="l" defTabSz="91431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7" algn="l" defTabSz="91431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8" tIns="45710" rIns="91418" bIns="45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AF83-D140-4083-A3BD-4F11EBFCB06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712C-2D21-418E-8A3E-AD5237AF8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33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1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9" indent="-342819" algn="l" defTabSz="91418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4" indent="-285682" algn="l" defTabSz="91418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0" indent="-228546" algn="l" defTabSz="9141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0" indent="-228546" algn="l" defTabSz="9141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3" indent="-228546" algn="l" defTabSz="9141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04" indent="-228546" algn="l" defTabSz="914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96" indent="-228546" algn="l" defTabSz="914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88" indent="-228546" algn="l" defTabSz="914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0" indent="-228546" algn="l" defTabSz="914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3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5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8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0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2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4" algn="l" defTabSz="914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8.jpeg"/><Relationship Id="rId7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36872"/>
            <a:ext cx="12191999" cy="2643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Water, Sanitation &amp; Hygiene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(WASH) </a:t>
            </a:r>
            <a:endParaRPr kumimoji="0" lang="en-IN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313209"/>
            <a:ext cx="11893421" cy="2430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609542"/>
            <a:r>
              <a:rPr lang="en-US" altLang="en-US" sz="5333" b="1" dirty="0">
                <a:solidFill>
                  <a:srgbClr val="FFFFFF"/>
                </a:solidFill>
                <a:latin typeface="Calibri" panose="020F0502020204030204"/>
              </a:rPr>
              <a:t> </a:t>
            </a:r>
            <a:endParaRPr lang="en-US" sz="5333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007" b="16780"/>
          <a:stretch/>
        </p:blipFill>
        <p:spPr>
          <a:xfrm>
            <a:off x="0" y="0"/>
            <a:ext cx="1676400" cy="854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595" y="0"/>
            <a:ext cx="1047405" cy="983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378412"/>
            <a:ext cx="2904673" cy="145233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38400" y="4593770"/>
            <a:ext cx="7913914" cy="113211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LAKSHYA			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MARCH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12, 2021</a:t>
            </a:r>
            <a:endParaRPr kumimoji="0" lang="en-IN" sz="40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493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A254D376-7060-4491-9779-FC35E62F3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62500" y="3039221"/>
            <a:ext cx="6826451" cy="3673813"/>
          </a:xfrm>
          <a:prstGeom prst="rect">
            <a:avLst/>
          </a:prstGeom>
          <a:gradFill>
            <a:gsLst>
              <a:gs pos="0">
                <a:schemeClr val="accent1">
                  <a:lumMod val="32000"/>
                  <a:lumOff val="68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2pPr>
            <a:lvl3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3pPr>
            <a:lvl4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4pPr>
            <a:lvl5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5pPr>
            <a:lvl6pPr marL="4572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6pPr>
            <a:lvl7pPr marL="9144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7pPr>
            <a:lvl8pPr marL="13716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8pPr>
            <a:lvl9pPr marL="18288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Gender Segregated Toilet Blocks, Drinking Water,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MHM &amp; Handwashing Facilities </a:t>
            </a:r>
          </a:p>
        </p:txBody>
      </p:sp>
      <p:pic>
        <p:nvPicPr>
          <p:cNvPr id="1026" name="Picture 2" descr="E:\Photos_Videos\ROTARY_PHOTOS\WinS PHOTOS_Videos\WinS photos 2018-19\Photos_Inauguration_Ashok Vihar B-2_10th Jan2019\Rotary Club of Delhi Ashoka\9Q6A97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3601" b="14779"/>
          <a:stretch/>
        </p:blipFill>
        <p:spPr bwMode="auto">
          <a:xfrm>
            <a:off x="114559" y="2478491"/>
            <a:ext cx="5125278" cy="19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B7B0A63-4330-41CA-928E-2CCAC82C2163}"/>
              </a:ext>
            </a:extLst>
          </p:cNvPr>
          <p:cNvCxnSpPr>
            <a:cxnSpLocks/>
          </p:cNvCxnSpPr>
          <p:nvPr/>
        </p:nvCxnSpPr>
        <p:spPr>
          <a:xfrm>
            <a:off x="5944271" y="6122018"/>
            <a:ext cx="58432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530B79-15DC-4C20-95BB-E183A3FE8C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2500" y="157669"/>
            <a:ext cx="3670110" cy="2723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FFA9D8-6988-4DF5-BF33-A6A49532F5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1713" y="144966"/>
            <a:ext cx="2935728" cy="2848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7DB2A4-CE0A-461D-95D2-45C5A827DE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9302" b="11486"/>
          <a:stretch/>
        </p:blipFill>
        <p:spPr>
          <a:xfrm>
            <a:off x="114559" y="427989"/>
            <a:ext cx="5125278" cy="1984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BD808D-A158-4B17-9EF8-BF7C6C33B5A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2662" y="4537489"/>
            <a:ext cx="5117175" cy="2243507"/>
          </a:xfrm>
          <a:prstGeom prst="rect">
            <a:avLst/>
          </a:prstGeom>
        </p:spPr>
      </p:pic>
      <p:pic>
        <p:nvPicPr>
          <p:cNvPr id="10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033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4">
            <a:extLst>
              <a:ext uri="{FF2B5EF4-FFF2-40B4-BE49-F238E27FC236}">
                <a16:creationId xmlns:a16="http://schemas.microsoft.com/office/drawing/2014/main" xmlns="" id="{6E13DAD0-A4B0-4817-8995-A0D346584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21821" y="3812954"/>
            <a:ext cx="6465287" cy="151601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2pPr>
            <a:lvl3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3pPr>
            <a:lvl4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4pPr>
            <a:lvl5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5pPr>
            <a:lvl6pPr marL="4572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6pPr>
            <a:lvl7pPr marL="9144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7pPr>
            <a:lvl8pPr marL="13716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8pPr>
            <a:lvl9pPr marL="18288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Children in leadership Role - Child Cabinet</a:t>
            </a:r>
          </a:p>
        </p:txBody>
      </p:sp>
      <p:cxnSp>
        <p:nvCxnSpPr>
          <p:cNvPr id="4103" name="Straight Connector 76">
            <a:extLst>
              <a:ext uri="{FF2B5EF4-FFF2-40B4-BE49-F238E27FC236}">
                <a16:creationId xmlns:a16="http://schemas.microsoft.com/office/drawing/2014/main" xmlns="" id="{59F9672C-557D-4871-B58C-7874589D7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3" r="10618" b="3121"/>
          <a:stretch/>
        </p:blipFill>
        <p:spPr bwMode="auto">
          <a:xfrm>
            <a:off x="307840" y="321732"/>
            <a:ext cx="4074690" cy="62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76" r="19578" b="-2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8" r="16100" b="3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945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4F5C1A-AF08-495A-A1A4-1BA85C06A78D}"/>
              </a:ext>
            </a:extLst>
          </p:cNvPr>
          <p:cNvSpPr txBox="1"/>
          <p:nvPr/>
        </p:nvSpPr>
        <p:spPr>
          <a:xfrm>
            <a:off x="21771" y="539559"/>
            <a:ext cx="12192001" cy="9981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IN" sz="6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WASH</a:t>
            </a:r>
            <a:r>
              <a:rPr lang="en-IN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IN" sz="3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Schools</a:t>
            </a:r>
            <a:r>
              <a:rPr lang="en-IN" sz="3600" b="1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Planning &amp; Swachh Vidyalaya </a:t>
            </a:r>
            <a:r>
              <a:rPr lang="en-IN" sz="3600" b="1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Puraskar</a:t>
            </a:r>
            <a:endParaRPr lang="en-IN" b="1" kern="1200" dirty="0">
              <a:solidFill>
                <a:schemeClr val="tx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D5B65D-0738-4544-A179-3D415C54736F}"/>
              </a:ext>
            </a:extLst>
          </p:cNvPr>
          <p:cNvSpPr/>
          <p:nvPr/>
        </p:nvSpPr>
        <p:spPr>
          <a:xfrm>
            <a:off x="559499" y="1355134"/>
            <a:ext cx="6081830" cy="2016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Planning  </a:t>
            </a:r>
            <a:endParaRPr lang="en-GB" sz="105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Outcome</a:t>
            </a:r>
            <a:r>
              <a:rPr lang="en-GB" dirty="0">
                <a:solidFill>
                  <a:schemeClr val="bg1"/>
                </a:solidFill>
              </a:rPr>
              <a:t> (health, education)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Child friendly, differently abled friendly, </a:t>
            </a:r>
            <a:r>
              <a:rPr lang="en-US" dirty="0">
                <a:solidFill>
                  <a:schemeClr val="bg1"/>
                </a:solidFill>
              </a:rPr>
              <a:t>climate-resilient WASH services/</a:t>
            </a:r>
            <a:r>
              <a:rPr lang="en-GB" dirty="0">
                <a:solidFill>
                  <a:schemeClr val="bg1"/>
                </a:solidFill>
              </a:rPr>
              <a:t> facilities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Standards/ Norms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Capacities for behaviour change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416138-0D91-436F-8691-1432C25051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478" y="1391245"/>
            <a:ext cx="4889089" cy="5387597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76158CFE-E482-4525-B149-18CE164BB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441791"/>
              </p:ext>
            </p:extLst>
          </p:nvPr>
        </p:nvGraphicFramePr>
        <p:xfrm>
          <a:off x="559499" y="3923271"/>
          <a:ext cx="5936226" cy="2800433"/>
        </p:xfrm>
        <a:graphic>
          <a:graphicData uri="http://schemas.openxmlformats.org/drawingml/2006/table">
            <a:tbl>
              <a:tblPr firstRow="1" firstCol="1" bandRow="1"/>
              <a:tblGrid>
                <a:gridCol w="2263228">
                  <a:extLst>
                    <a:ext uri="{9D8B030D-6E8A-4147-A177-3AD203B41FA5}">
                      <a16:colId xmlns:a16="http://schemas.microsoft.com/office/drawing/2014/main" xmlns="" val="72528259"/>
                    </a:ext>
                  </a:extLst>
                </a:gridCol>
                <a:gridCol w="1439445">
                  <a:extLst>
                    <a:ext uri="{9D8B030D-6E8A-4147-A177-3AD203B41FA5}">
                      <a16:colId xmlns:a16="http://schemas.microsoft.com/office/drawing/2014/main" xmlns="" val="792379971"/>
                    </a:ext>
                  </a:extLst>
                </a:gridCol>
                <a:gridCol w="2233553">
                  <a:extLst>
                    <a:ext uri="{9D8B030D-6E8A-4147-A177-3AD203B41FA5}">
                      <a16:colId xmlns:a16="http://schemas.microsoft.com/office/drawing/2014/main" xmlns="" val="323691122"/>
                    </a:ext>
                  </a:extLst>
                </a:gridCol>
              </a:tblGrid>
              <a:tr h="2973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Remarks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0969887"/>
                  </a:ext>
                </a:extLst>
              </a:tr>
              <a:tr h="2637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 - 100% of the Norms</a:t>
                      </a:r>
                      <a:endParaRPr lang="en-IN" sz="1400" dirty="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*****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 Keep it up!!</a:t>
                      </a:r>
                      <a:endParaRPr lang="en-IN" sz="1400" dirty="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2158100"/>
                  </a:ext>
                </a:extLst>
              </a:tr>
              <a:tr h="4933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75%- 89% adherence to the Norms</a:t>
                      </a:r>
                      <a:endParaRPr lang="en-IN" sz="1400" dirty="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****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Good </a:t>
                      </a:r>
                      <a:endParaRPr lang="en-IN" sz="1400" dirty="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2421143"/>
                  </a:ext>
                </a:extLst>
              </a:tr>
              <a:tr h="5049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51% - 74%  adherence to the Norms</a:t>
                      </a:r>
                      <a:endParaRPr lang="en-IN" sz="140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IN" sz="1400" dirty="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Good, but there is a scope for improvement </a:t>
                      </a:r>
                      <a:endParaRPr lang="en-IN" sz="1400" dirty="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810404"/>
                  </a:ext>
                </a:extLst>
              </a:tr>
              <a:tr h="4891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35%- 50% adherence to norms</a:t>
                      </a:r>
                      <a:endParaRPr lang="en-IN" sz="1400" dirty="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IN" sz="1400" dirty="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Fair, Needs Improvement</a:t>
                      </a:r>
                      <a:endParaRPr lang="en-IN" sz="1400" dirty="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757037"/>
                  </a:ext>
                </a:extLst>
              </a:tr>
              <a:tr h="7518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Below 35% adherence to the Norms</a:t>
                      </a:r>
                      <a:endParaRPr lang="en-IN" sz="1400" dirty="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IN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Poor : Needs considerable Improvement</a:t>
                      </a:r>
                      <a:endParaRPr lang="en-IN" sz="1400" dirty="0">
                        <a:solidFill>
                          <a:srgbClr val="1F497D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070586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E6C526-2B96-47D9-B547-32AD3896441A}"/>
              </a:ext>
            </a:extLst>
          </p:cNvPr>
          <p:cNvSpPr txBox="1"/>
          <p:nvPr/>
        </p:nvSpPr>
        <p:spPr>
          <a:xfrm>
            <a:off x="559499" y="3394106"/>
            <a:ext cx="5936226" cy="461665"/>
          </a:xfrm>
          <a:prstGeom prst="rect">
            <a:avLst/>
          </a:prstGeom>
          <a:gradFill>
            <a:gsLst>
              <a:gs pos="0">
                <a:schemeClr val="accent1">
                  <a:lumMod val="32000"/>
                  <a:lumOff val="68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Swachh Vidyalaya </a:t>
            </a:r>
            <a:r>
              <a:rPr lang="en-US" sz="2400" b="1" dirty="0" err="1">
                <a:solidFill>
                  <a:schemeClr val="bg1"/>
                </a:solidFill>
              </a:rPr>
              <a:t>Puraskar</a:t>
            </a:r>
            <a:r>
              <a:rPr lang="en-US" sz="2400" b="1" dirty="0">
                <a:solidFill>
                  <a:schemeClr val="bg1"/>
                </a:solidFill>
              </a:rPr>
              <a:t> Grading  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57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05D27AA9-5C99-4E5B-B4BC-4A0CB9BFF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2022" b="10253"/>
          <a:stretch/>
        </p:blipFill>
        <p:spPr bwMode="auto">
          <a:xfrm>
            <a:off x="6228691" y="5168589"/>
            <a:ext cx="2541850" cy="158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C102161-E310-4943-938E-23614FEFF5ED}"/>
              </a:ext>
            </a:extLst>
          </p:cNvPr>
          <p:cNvSpPr txBox="1">
            <a:spLocks/>
          </p:cNvSpPr>
          <p:nvPr/>
        </p:nvSpPr>
        <p:spPr bwMode="auto">
          <a:xfrm>
            <a:off x="132689" y="2694008"/>
            <a:ext cx="5963310" cy="405322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487305" indent="-48730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562" indent="-40476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3820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3031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3828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4159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4007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3855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3703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India has around 31,000 healthcare facilities. </a:t>
            </a:r>
          </a:p>
          <a:p>
            <a:pPr marL="341313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7% of these facilities don’t have water &amp; 45% have no sanitation. </a:t>
            </a:r>
          </a:p>
          <a:p>
            <a:pPr marL="341313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functional WASH facilities &amp; poor hygiene practices.</a:t>
            </a:r>
          </a:p>
          <a:p>
            <a:pPr marL="341313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130 mothers die for every 100,000 babies born.</a:t>
            </a:r>
          </a:p>
          <a:p>
            <a:pPr marL="341313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28 out of every 1,000 new-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not survive beyond their first month. </a:t>
            </a:r>
          </a:p>
          <a:p>
            <a:pPr marL="519112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77C8117-4B10-498A-B938-BA3D8CEE9B99}"/>
              </a:ext>
            </a:extLst>
          </p:cNvPr>
          <p:cNvSpPr txBox="1">
            <a:spLocks/>
          </p:cNvSpPr>
          <p:nvPr/>
        </p:nvSpPr>
        <p:spPr bwMode="auto">
          <a:xfrm>
            <a:off x="6228690" y="1331714"/>
            <a:ext cx="5830620" cy="378669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 marL="487305" indent="-48730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562" indent="-40476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3820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3031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3828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4159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4007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3855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3703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/>
            <a:r>
              <a:rPr lang="en-I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Safe &amp; reliable water supply </a:t>
            </a:r>
          </a:p>
          <a:p>
            <a:pPr marL="234950" indent="-234950"/>
            <a:r>
              <a:rPr lang="en-I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Safe and accessible toilets.</a:t>
            </a:r>
          </a:p>
          <a:p>
            <a:pPr marL="234950" indent="-234950"/>
            <a:r>
              <a:rPr lang="en-I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Handwashing stations with running water and soap</a:t>
            </a:r>
          </a:p>
          <a:p>
            <a:pPr marL="234950" indent="-234950"/>
            <a:r>
              <a:rPr lang="en-I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Safe waste management systems</a:t>
            </a:r>
          </a:p>
          <a:p>
            <a:pPr marL="234950" indent="-234950"/>
            <a:r>
              <a:rPr lang="en-I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O&amp;M (Operation &amp; Maintenance ) plans </a:t>
            </a:r>
          </a:p>
          <a:p>
            <a:pPr marL="234950" indent="-234950"/>
            <a:r>
              <a:rPr lang="en-I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Good  hand hygiene practices</a:t>
            </a:r>
          </a:p>
          <a:p>
            <a:pPr marL="234950" indent="-234950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Training of healthcare staff and capacity building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88EC2C-91B4-462D-A9C3-BDDBDE8AAD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3233" y="5168590"/>
            <a:ext cx="3122922" cy="1578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6AB0C9-9ED2-4FB3-81FB-412A73E8CA1B}"/>
              </a:ext>
            </a:extLst>
          </p:cNvPr>
          <p:cNvSpPr txBox="1"/>
          <p:nvPr/>
        </p:nvSpPr>
        <p:spPr>
          <a:xfrm>
            <a:off x="-108854" y="391878"/>
            <a:ext cx="12191999" cy="130383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 WASH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in Healthcare Facilities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WinHCF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3958CD-897E-4726-B3A8-076A8E6CEC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689" y="1422782"/>
            <a:ext cx="5963309" cy="1127858"/>
          </a:xfrm>
          <a:prstGeom prst="rect">
            <a:avLst/>
          </a:prstGeom>
        </p:spPr>
      </p:pic>
      <p:pic>
        <p:nvPicPr>
          <p:cNvPr id="8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722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144297" y="204286"/>
            <a:ext cx="7713406" cy="16093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2pPr>
            <a:lvl3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3pPr>
            <a:lvl4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4pPr>
            <a:lvl5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5pPr>
            <a:lvl6pPr marL="4572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6pPr>
            <a:lvl7pPr marL="9144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7pPr>
            <a:lvl8pPr marL="13716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8pPr>
            <a:lvl9pPr marL="18288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200" b="1" dirty="0">
                <a:latin typeface="Calibri"/>
              </a:rPr>
              <a:t>Benefits of </a:t>
            </a:r>
            <a:endParaRPr lang="en-US" sz="4200" b="1" dirty="0" smtClean="0">
              <a:latin typeface="Calibri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5400" b="1" dirty="0" smtClean="0">
                <a:latin typeface="Calibri"/>
              </a:rPr>
              <a:t>WASH</a:t>
            </a:r>
            <a:r>
              <a:rPr lang="en-US" sz="4200" b="1" dirty="0" smtClean="0">
                <a:latin typeface="Calibri"/>
              </a:rPr>
              <a:t> </a:t>
            </a:r>
            <a:r>
              <a:rPr lang="en-US" sz="4200" b="1" dirty="0">
                <a:latin typeface="Calibri"/>
              </a:rPr>
              <a:t>in Healthcare Facilities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5" b="5184"/>
          <a:stretch/>
        </p:blipFill>
        <p:spPr bwMode="auto">
          <a:xfrm>
            <a:off x="274222" y="606365"/>
            <a:ext cx="3341376" cy="20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s://www.unwater.org/app/uploads/2019/04/UN028108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141" b="-1"/>
          <a:stretch/>
        </p:blipFill>
        <p:spPr bwMode="auto">
          <a:xfrm>
            <a:off x="295991" y="2691406"/>
            <a:ext cx="3356342" cy="20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354" r="-2" b="-2"/>
          <a:stretch/>
        </p:blipFill>
        <p:spPr bwMode="auto">
          <a:xfrm>
            <a:off x="274219" y="4724400"/>
            <a:ext cx="3356343" cy="1828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44297" y="2091350"/>
            <a:ext cx="7713406" cy="44618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487305" indent="-48730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562" indent="-40476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3820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3031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3828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4159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4007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3855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3703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5775" indent="-228600" defTabSz="914400" eaLnBrk="1" hangingPunct="1">
              <a:lnSpc>
                <a:spcPct val="90000"/>
              </a:lnSpc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Reduced diarrheal and other health care associated infections (HCAI) &amp; AMR.</a:t>
            </a:r>
          </a:p>
          <a:p>
            <a:pPr marL="485775" indent="-228600" defTabSz="914400" eaLnBrk="1" hangingPunct="1">
              <a:lnSpc>
                <a:spcPct val="90000"/>
              </a:lnSpc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Improved health care facilities &amp; services. </a:t>
            </a:r>
          </a:p>
          <a:p>
            <a:pPr marL="485775" indent="-228600" defTabSz="914400" eaLnBrk="1" hangingPunct="1">
              <a:lnSpc>
                <a:spcPct val="90000"/>
              </a:lnSpc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Reduction in deaths.  </a:t>
            </a:r>
          </a:p>
          <a:p>
            <a:pPr marL="485775" indent="-228600" defTabSz="914400" eaLnBrk="1" hangingPunct="1">
              <a:lnSpc>
                <a:spcPct val="90000"/>
              </a:lnSpc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Shorter hospital stays and lower out-of-pocket payments.</a:t>
            </a:r>
          </a:p>
          <a:p>
            <a:pPr marL="485775" indent="-228600" defTabSz="914400" eaLnBrk="1" hangingPunct="1">
              <a:lnSpc>
                <a:spcPct val="90000"/>
              </a:lnSpc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Improved hygiene practices at home.</a:t>
            </a:r>
          </a:p>
          <a:p>
            <a:pPr indent="-228600" defTabSz="914400" eaLnBrk="1" hangingPunct="1">
              <a:lnSpc>
                <a:spcPct val="90000"/>
              </a:lnSpc>
            </a:pPr>
            <a:endParaRPr lang="en-US" sz="17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077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6E2A81-ED09-4BA0-9441-492E1D0F81C7}"/>
              </a:ext>
            </a:extLst>
          </p:cNvPr>
          <p:cNvSpPr txBox="1"/>
          <p:nvPr/>
        </p:nvSpPr>
        <p:spPr>
          <a:xfrm>
            <a:off x="0" y="10992"/>
            <a:ext cx="12192000" cy="130383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691A2391-975E-4E3E-A177-9338AE78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98" y="230970"/>
            <a:ext cx="9895951" cy="1033669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alibri"/>
              </a:rPr>
              <a:t>H</a:t>
            </a:r>
            <a:r>
              <a:rPr lang="en-US" sz="4000" b="1" dirty="0">
                <a:latin typeface="Calibri"/>
              </a:rPr>
              <a:t>ousehold Toilets (IHHL)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423D049-801F-474C-8965-8F9BC15A5C89}"/>
              </a:ext>
            </a:extLst>
          </p:cNvPr>
          <p:cNvSpPr txBox="1">
            <a:spLocks/>
          </p:cNvSpPr>
          <p:nvPr/>
        </p:nvSpPr>
        <p:spPr bwMode="auto">
          <a:xfrm>
            <a:off x="4609707" y="1314829"/>
            <a:ext cx="7582293" cy="326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  <a:noAutofit/>
          </a:bodyPr>
          <a:lstStyle>
            <a:lvl1pPr marL="487305" indent="-48730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562" indent="-40476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3820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3031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3828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4159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4007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3855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3703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285750"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Sanitation coverage of all the households as a part of the ODF Plus Strategy launched by </a:t>
            </a:r>
            <a:r>
              <a:rPr lang="en-IN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</a:t>
            </a:r>
            <a:r>
              <a:rPr lang="en-IN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6875" indent="-285750">
              <a:buFont typeface="Wingdings" panose="05000000000000000000" pitchFamily="2" charset="2"/>
              <a:buChar char="§"/>
            </a:pPr>
            <a:endParaRPr lang="en-IN" sz="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285750"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twin pit technology </a:t>
            </a:r>
          </a:p>
          <a:p>
            <a:pPr marL="396875" indent="-285750">
              <a:buFont typeface="Wingdings" panose="05000000000000000000" pitchFamily="2" charset="2"/>
              <a:buChar char="§"/>
            </a:pPr>
            <a:endParaRPr lang="en-IN" sz="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285750"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Sustained usage of Individual Household Latrines (IHHL)</a:t>
            </a:r>
          </a:p>
          <a:p>
            <a:pPr marL="396875" indent="-285750">
              <a:buFont typeface="Wingdings" panose="05000000000000000000" pitchFamily="2" charset="2"/>
              <a:buChar char="§"/>
            </a:pPr>
            <a:endParaRPr lang="en-IN" sz="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285750"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Sustained behavioural change communication (BCC) activities.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FBC69A-05C9-4B2D-B151-03131B22EF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498" y="1566827"/>
            <a:ext cx="1879656" cy="256274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D0DB0517-D336-4293-A2DC-E8ED1A9E6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354144" y="4631243"/>
            <a:ext cx="4702054" cy="205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Why twin pit toilets? – Swachh Bharat (Grameen)">
            <a:extLst>
              <a:ext uri="{FF2B5EF4-FFF2-40B4-BE49-F238E27FC236}">
                <a16:creationId xmlns:a16="http://schemas.microsoft.com/office/drawing/2014/main" xmlns="" id="{CF530496-B714-41D3-826A-47F18C2D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371" y="4288908"/>
            <a:ext cx="4096966" cy="23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Two people standing in front of a doorway&#10;&#10;Description automatically generated with medium confidence">
            <a:extLst>
              <a:ext uri="{FF2B5EF4-FFF2-40B4-BE49-F238E27FC236}">
                <a16:creationId xmlns:a16="http://schemas.microsoft.com/office/drawing/2014/main" xmlns="" id="{361BF80E-D97F-43DC-A823-36A7D86814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398" y="1534807"/>
            <a:ext cx="1991066" cy="26326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04E60D3-DAAC-4C0D-948F-376421BB7C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09707" y="4735384"/>
            <a:ext cx="2488067" cy="1891646"/>
          </a:xfrm>
          <a:prstGeom prst="rect">
            <a:avLst/>
          </a:prstGeom>
        </p:spPr>
      </p:pic>
      <p:pic>
        <p:nvPicPr>
          <p:cNvPr id="10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655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cor\Desktop\Sanitation &amp; Hygiene\RISM Brochure Matter\maxresdefault.jpg">
            <a:extLst>
              <a:ext uri="{FF2B5EF4-FFF2-40B4-BE49-F238E27FC236}">
                <a16:creationId xmlns:a16="http://schemas.microsoft.com/office/drawing/2014/main" xmlns="" id="{A3CFBCEA-5841-4948-AA1B-86823242E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4493" b="8453"/>
          <a:stretch/>
        </p:blipFill>
        <p:spPr bwMode="auto">
          <a:xfrm>
            <a:off x="442816" y="5054854"/>
            <a:ext cx="2852645" cy="15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C9371F5-5E84-46B2-BF3F-27A7F63A55CC}"/>
              </a:ext>
            </a:extLst>
          </p:cNvPr>
          <p:cNvSpPr txBox="1">
            <a:spLocks/>
          </p:cNvSpPr>
          <p:nvPr/>
        </p:nvSpPr>
        <p:spPr bwMode="auto">
          <a:xfrm>
            <a:off x="361335" y="1529283"/>
            <a:ext cx="6646606" cy="3187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marL="487305" indent="-48730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562" indent="-40476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3820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3031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3828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4159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4007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3855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3703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228600" defTabSz="914400" eaLnBrk="1" hangingPunct="1">
              <a:lnSpc>
                <a:spcPct val="90000"/>
              </a:lnSpc>
            </a:pPr>
            <a:endParaRPr lang="en-US" sz="9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228600" defTabSz="914400" eaLnBrk="1" hangingPunct="1">
              <a:lnSpc>
                <a:spcPct val="90000"/>
              </a:lnSpc>
            </a:pPr>
            <a:r>
              <a:rPr lang="en-US" sz="9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toilets (PT) facility is provided for the floating population/general public  in public places.</a:t>
            </a:r>
          </a:p>
          <a:p>
            <a:pPr marL="396875" indent="-228600" defTabSz="914400" eaLnBrk="1" hangingPunct="1">
              <a:lnSpc>
                <a:spcPct val="90000"/>
              </a:lnSpc>
            </a:pP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228600" defTabSz="914400" eaLnBrk="1" hangingPunct="1">
              <a:lnSpc>
                <a:spcPct val="90000"/>
              </a:lnSpc>
            </a:pPr>
            <a:r>
              <a:rPr lang="en-US" sz="9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include- market places, bus/railway stations, parks etc.  </a:t>
            </a:r>
            <a:endParaRPr lang="en-IN" sz="9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228600" defTabSz="914400" eaLnBrk="1" hangingPunct="1">
              <a:lnSpc>
                <a:spcPct val="90000"/>
              </a:lnSpc>
            </a:pPr>
            <a:endParaRPr lang="en-IN" sz="5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228600" defTabSz="914400" eaLnBrk="1" hangingPunct="1">
              <a:lnSpc>
                <a:spcPct val="90000"/>
              </a:lnSpc>
            </a:pPr>
            <a:r>
              <a:rPr lang="en-IN" sz="9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Tentative basic cost for PT facility is Rs. 98,000/- per WC seat and urinal is Rs. 32,000/- per unit as per the SBM guidelines.</a:t>
            </a:r>
            <a:endParaRPr lang="en-US" sz="4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indent="0" defTabSz="914400" eaLnBrk="1" hangingPunct="1">
              <a:lnSpc>
                <a:spcPct val="90000"/>
              </a:lnSpc>
              <a:buNone/>
            </a:pPr>
            <a:endParaRPr lang="en-US" sz="46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4" descr="C:\Users\apcor\Desktop\Sanitation &amp; Hygiene\Comunity &amp; Public Toilets\DxiIS41U8AIuqyJ.jpg">
            <a:extLst>
              <a:ext uri="{FF2B5EF4-FFF2-40B4-BE49-F238E27FC236}">
                <a16:creationId xmlns:a16="http://schemas.microsoft.com/office/drawing/2014/main" xmlns="" id="{3FD79D7C-0BB1-4898-8F77-C173418A9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94" b="-4"/>
          <a:stretch/>
        </p:blipFill>
        <p:spPr bwMode="auto">
          <a:xfrm>
            <a:off x="3675338" y="4836049"/>
            <a:ext cx="3158391" cy="18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DF0F30-AA15-44F0-9C00-3EFA1E695A39}"/>
              </a:ext>
            </a:extLst>
          </p:cNvPr>
          <p:cNvSpPr txBox="1"/>
          <p:nvPr/>
        </p:nvSpPr>
        <p:spPr>
          <a:xfrm>
            <a:off x="0" y="-8790"/>
            <a:ext cx="12192000" cy="130383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anchor="t">
            <a:noAutofit/>
          </a:bodyPr>
          <a:lstStyle/>
          <a:p>
            <a:pPr algn="ctr" defTabSz="914400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/>
              <a:t> </a:t>
            </a:r>
            <a:r>
              <a:rPr lang="en-US" sz="6000" b="1" dirty="0">
                <a:latin typeface="Calibri"/>
              </a:rPr>
              <a:t>P</a:t>
            </a:r>
            <a:r>
              <a:rPr lang="en-US" sz="4400" b="1" dirty="0">
                <a:latin typeface="Calibri"/>
              </a:rPr>
              <a:t>ublic Toilets (PT)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035B41E-9EAF-42F6-8323-AA1F5819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7818" y="2243514"/>
            <a:ext cx="4352313" cy="4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367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C9371F5-5E84-46B2-BF3F-27A7F63A55CC}"/>
              </a:ext>
            </a:extLst>
          </p:cNvPr>
          <p:cNvSpPr txBox="1">
            <a:spLocks/>
          </p:cNvSpPr>
          <p:nvPr/>
        </p:nvSpPr>
        <p:spPr bwMode="auto">
          <a:xfrm>
            <a:off x="5785164" y="1502123"/>
            <a:ext cx="6274052" cy="50013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487305" indent="-48730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562" indent="-40476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3820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3031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3828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4159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4007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3855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3703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228600" defTabSz="914400" eaLnBrk="1" hangingPunct="1">
              <a:lnSpc>
                <a:spcPct val="90000"/>
              </a:lnSpc>
            </a:pPr>
            <a:r>
              <a:rPr lang="en-IN" sz="2400" b="1" dirty="0">
                <a:solidFill>
                  <a:prstClr val="white"/>
                </a:solidFill>
                <a:latin typeface="Calibri"/>
              </a:rPr>
              <a:t>Community toilets (CT) facility is a shared facility. </a:t>
            </a:r>
          </a:p>
          <a:p>
            <a:pPr marL="396875" indent="-228600" defTabSz="914400" eaLnBrk="1" hangingPunct="1">
              <a:lnSpc>
                <a:spcPct val="90000"/>
              </a:lnSpc>
            </a:pPr>
            <a:endParaRPr lang="en-IN" sz="1050" b="1" dirty="0">
              <a:solidFill>
                <a:prstClr val="white"/>
              </a:solidFill>
              <a:latin typeface="Calibri"/>
            </a:endParaRPr>
          </a:p>
          <a:p>
            <a:pPr marL="396875" indent="-228600" defTabSz="914400" eaLnBrk="1" hangingPunct="1">
              <a:lnSpc>
                <a:spcPct val="90000"/>
              </a:lnSpc>
            </a:pPr>
            <a:r>
              <a:rPr lang="en-IN" sz="2400" b="1" dirty="0">
                <a:solidFill>
                  <a:prstClr val="white"/>
                </a:solidFill>
                <a:latin typeface="Calibri"/>
              </a:rPr>
              <a:t>Provided for a defined group of residents or a community. </a:t>
            </a:r>
          </a:p>
          <a:p>
            <a:pPr marL="396875" indent="-228600" defTabSz="914400" eaLnBrk="1" hangingPunct="1">
              <a:lnSpc>
                <a:spcPct val="90000"/>
              </a:lnSpc>
            </a:pPr>
            <a:endParaRPr lang="en-IN" sz="1200" b="1" dirty="0">
              <a:solidFill>
                <a:prstClr val="white"/>
              </a:solidFill>
              <a:latin typeface="Calibri"/>
            </a:endParaRPr>
          </a:p>
          <a:p>
            <a:pPr marL="396875" indent="-228600" defTabSz="914400" eaLnBrk="1" hangingPunct="1">
              <a:lnSpc>
                <a:spcPct val="90000"/>
              </a:lnSpc>
            </a:pPr>
            <a:r>
              <a:rPr lang="en-IN" sz="2400" b="1" dirty="0">
                <a:solidFill>
                  <a:prstClr val="white"/>
                </a:solidFill>
                <a:latin typeface="Calibri"/>
              </a:rPr>
              <a:t>It is normally located in or near the community area. </a:t>
            </a:r>
          </a:p>
          <a:p>
            <a:pPr marL="396875" indent="-228600" defTabSz="914400" eaLnBrk="1" hangingPunct="1">
              <a:lnSpc>
                <a:spcPct val="90000"/>
              </a:lnSpc>
            </a:pPr>
            <a:endParaRPr lang="en-IN" sz="1050" b="1" dirty="0">
              <a:solidFill>
                <a:prstClr val="white"/>
              </a:solidFill>
              <a:latin typeface="Calibri"/>
            </a:endParaRPr>
          </a:p>
          <a:p>
            <a:pPr marL="396875" indent="-228600" defTabSz="914400" eaLnBrk="1" hangingPunct="1">
              <a:lnSpc>
                <a:spcPct val="90000"/>
              </a:lnSpc>
            </a:pPr>
            <a:r>
              <a:rPr lang="en-IN" sz="2400" b="1" dirty="0">
                <a:solidFill>
                  <a:prstClr val="white"/>
                </a:solidFill>
                <a:latin typeface="Calibri"/>
              </a:rPr>
              <a:t>Has sanitation, bathing and cloth washing facilities. </a:t>
            </a:r>
          </a:p>
          <a:p>
            <a:pPr marL="396875" indent="-228600" defTabSz="914400" eaLnBrk="1" hangingPunct="1">
              <a:lnSpc>
                <a:spcPct val="90000"/>
              </a:lnSpc>
            </a:pPr>
            <a:endParaRPr lang="en-IN" sz="1100" b="1" dirty="0">
              <a:solidFill>
                <a:prstClr val="white"/>
              </a:solidFill>
              <a:latin typeface="Calibri"/>
            </a:endParaRPr>
          </a:p>
          <a:p>
            <a:pPr marL="396875" indent="-228600" defTabSz="914400" eaLnBrk="1" hangingPunct="1">
              <a:lnSpc>
                <a:spcPct val="90000"/>
              </a:lnSpc>
            </a:pPr>
            <a:r>
              <a:rPr lang="en-IN" sz="2400" b="1" dirty="0">
                <a:solidFill>
                  <a:prstClr val="white"/>
                </a:solidFill>
                <a:latin typeface="Calibri"/>
              </a:rPr>
              <a:t>Tentative basic cost for PT facility is Rs. 98,000/- per WC seat and urinal is Rs. 32,000/- per unit as per the SBM guidelines.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DF0F30-AA15-44F0-9C00-3EFA1E695A39}"/>
              </a:ext>
            </a:extLst>
          </p:cNvPr>
          <p:cNvSpPr txBox="1"/>
          <p:nvPr/>
        </p:nvSpPr>
        <p:spPr>
          <a:xfrm>
            <a:off x="9053" y="-8790"/>
            <a:ext cx="12192000" cy="130383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anchor="t">
            <a:noAutofit/>
          </a:bodyPr>
          <a:lstStyle/>
          <a:p>
            <a:pPr algn="ctr" defTabSz="914400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6000" b="1" dirty="0"/>
              <a:t>C</a:t>
            </a:r>
            <a:r>
              <a:rPr lang="en-US" sz="4400" b="1" dirty="0"/>
              <a:t>ommunity </a:t>
            </a:r>
            <a:r>
              <a:rPr lang="en-US" sz="4800" b="1" dirty="0">
                <a:latin typeface="Calibri"/>
              </a:rPr>
              <a:t>Toilets (CT)</a:t>
            </a:r>
            <a:endParaRPr lang="en-US" sz="4400" b="1" dirty="0">
              <a:latin typeface="Calibri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172B4B79-E6B7-48B2-B7B9-41E769A08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8382"/>
          <a:stretch/>
        </p:blipFill>
        <p:spPr bwMode="auto">
          <a:xfrm>
            <a:off x="581880" y="1661997"/>
            <a:ext cx="4868306" cy="228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pcor\Desktop\Sanitation &amp; Hygiene\Comunity &amp; Public Toilets\image070.jpg">
            <a:extLst>
              <a:ext uri="{FF2B5EF4-FFF2-40B4-BE49-F238E27FC236}">
                <a16:creationId xmlns:a16="http://schemas.microsoft.com/office/drawing/2014/main" xmlns="" id="{C36E0828-F39C-43F6-826E-9943CA6D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1881" y="4421171"/>
            <a:ext cx="4868306" cy="20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8394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EEDE27A-4695-423A-A423-8EDE7F10693E}"/>
              </a:ext>
            </a:extLst>
          </p:cNvPr>
          <p:cNvSpPr txBox="1">
            <a:spLocks/>
          </p:cNvSpPr>
          <p:nvPr/>
        </p:nvSpPr>
        <p:spPr>
          <a:xfrm>
            <a:off x="3734961" y="1460497"/>
            <a:ext cx="4799382" cy="189548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640">
              <a:defRPr/>
            </a:pPr>
            <a:r>
              <a:rPr lang="en-US" altLang="en-US" sz="7200" b="1" dirty="0"/>
              <a:t>T</a:t>
            </a:r>
            <a:r>
              <a:rPr lang="en-US" altLang="en-US" sz="7200" b="1" dirty="0" smtClean="0"/>
              <a:t>hank </a:t>
            </a:r>
            <a:r>
              <a:rPr lang="en-US" altLang="en-US" sz="7200" b="1" dirty="0"/>
              <a:t>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6" y="2664402"/>
            <a:ext cx="4093029" cy="2046514"/>
          </a:xfrm>
          <a:prstGeom prst="rect">
            <a:avLst/>
          </a:prstGeom>
        </p:spPr>
      </p:pic>
      <p:pic>
        <p:nvPicPr>
          <p:cNvPr id="5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857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56ACBB50-5DB4-45C2-A654-15E1A6473BB1}"/>
              </a:ext>
            </a:extLst>
          </p:cNvPr>
          <p:cNvSpPr txBox="1">
            <a:spLocks/>
          </p:cNvSpPr>
          <p:nvPr/>
        </p:nvSpPr>
        <p:spPr>
          <a:xfrm>
            <a:off x="479503" y="1429401"/>
            <a:ext cx="11396546" cy="50259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34" tIns="45717" rIns="91434" bIns="45717" rtlCol="0">
            <a:normAutofit/>
          </a:bodyPr>
          <a:lstStyle>
            <a:lvl1pPr marL="0" indent="0" algn="ctr" defTabSz="91431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indent="0" algn="ctr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2" indent="0" algn="ctr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7" indent="0" algn="ctr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4" indent="0" algn="ctr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0" indent="0" algn="ctr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7" indent="0" algn="ctr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2" indent="0" algn="ctr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7" indent="0" algn="ctr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571500" indent="-460375" algn="l">
              <a:buFont typeface="Wingdings" panose="05000000000000000000" pitchFamily="2" charset="2"/>
              <a:buChar char="§"/>
            </a:pPr>
            <a:r>
              <a:rPr lang="en-US" sz="3600" b="1" dirty="0"/>
              <a:t>Watershed Development </a:t>
            </a:r>
          </a:p>
          <a:p>
            <a:pPr marL="571500" indent="-460375" algn="l">
              <a:buFont typeface="Wingdings" panose="05000000000000000000" pitchFamily="2" charset="2"/>
              <a:buChar char="§"/>
            </a:pPr>
            <a:endParaRPr lang="en-US" sz="600" b="1" dirty="0"/>
          </a:p>
          <a:p>
            <a:pPr marL="571500" indent="-460375" algn="l">
              <a:buFont typeface="Wingdings" panose="05000000000000000000" pitchFamily="2" charset="2"/>
              <a:buChar char="§"/>
            </a:pPr>
            <a:r>
              <a:rPr lang="en-US" sz="3600" b="1" dirty="0"/>
              <a:t>Transformation of Water Bodies</a:t>
            </a:r>
          </a:p>
          <a:p>
            <a:pPr marL="571500" indent="-460375" algn="l">
              <a:buFont typeface="Wingdings" panose="05000000000000000000" pitchFamily="2" charset="2"/>
              <a:buChar char="§"/>
            </a:pPr>
            <a:endParaRPr lang="en-US" sz="100" b="1" dirty="0"/>
          </a:p>
          <a:p>
            <a:pPr marL="571500" indent="-460375" algn="l">
              <a:buFont typeface="Wingdings" panose="05000000000000000000" pitchFamily="2" charset="2"/>
              <a:buChar char="§"/>
            </a:pPr>
            <a:r>
              <a:rPr lang="en-US" sz="3600" b="1" dirty="0"/>
              <a:t>Rainwater harvesting</a:t>
            </a:r>
          </a:p>
          <a:p>
            <a:pPr marL="571500" indent="-460375" algn="l">
              <a:buFont typeface="Wingdings" panose="05000000000000000000" pitchFamily="2" charset="2"/>
              <a:buChar char="§"/>
            </a:pPr>
            <a:r>
              <a:rPr lang="en-US" sz="3600" b="1" dirty="0"/>
              <a:t>H/Hold Tap Connections in Villages – Har </a:t>
            </a:r>
            <a:r>
              <a:rPr lang="en-US" sz="3600" b="1" dirty="0" err="1"/>
              <a:t>Ghar</a:t>
            </a:r>
            <a:r>
              <a:rPr lang="en-US" sz="3600" b="1" dirty="0"/>
              <a:t> </a:t>
            </a:r>
            <a:r>
              <a:rPr lang="en-US" sz="3600" b="1" dirty="0" err="1"/>
              <a:t>Nal</a:t>
            </a:r>
            <a:r>
              <a:rPr lang="en-US" sz="3600" b="1" dirty="0"/>
              <a:t> se Jal</a:t>
            </a:r>
          </a:p>
          <a:p>
            <a:pPr marL="571500" indent="-460375" algn="l">
              <a:buFont typeface="Wingdings" panose="05000000000000000000" pitchFamily="2" charset="2"/>
              <a:buChar char="§"/>
            </a:pPr>
            <a:endParaRPr lang="en-US" sz="900" b="1" dirty="0"/>
          </a:p>
          <a:p>
            <a:pPr marL="571500" indent="-460375" algn="l">
              <a:buFont typeface="Wingdings" panose="05000000000000000000" pitchFamily="2" charset="2"/>
              <a:buChar char="§"/>
            </a:pPr>
            <a:r>
              <a:rPr lang="en-US" sz="3600" b="1" dirty="0"/>
              <a:t>WASH in Schools and Healthcare Facilities </a:t>
            </a:r>
          </a:p>
          <a:p>
            <a:pPr marL="571500" indent="-460375" algn="l">
              <a:buFont typeface="Wingdings" panose="05000000000000000000" pitchFamily="2" charset="2"/>
              <a:buChar char="§"/>
            </a:pPr>
            <a:endParaRPr lang="en-US" sz="900" b="1" dirty="0"/>
          </a:p>
          <a:p>
            <a:pPr marL="571500" indent="-460375" algn="l">
              <a:buFont typeface="Wingdings" panose="05000000000000000000" pitchFamily="2" charset="2"/>
              <a:buChar char="§"/>
            </a:pPr>
            <a:r>
              <a:rPr lang="en-US" sz="3600" b="1" dirty="0"/>
              <a:t>Toilets - Household, Community and Public</a:t>
            </a:r>
          </a:p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2230F7-B846-4419-B87B-72A9C4CA0BE6}"/>
              </a:ext>
            </a:extLst>
          </p:cNvPr>
          <p:cNvSpPr txBox="1"/>
          <p:nvPr/>
        </p:nvSpPr>
        <p:spPr>
          <a:xfrm>
            <a:off x="0" y="0"/>
            <a:ext cx="12192000" cy="130383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4400" b="1" dirty="0"/>
              <a:t>Suggested Activities under WASH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4258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1.jpg">
            <a:extLst>
              <a:ext uri="{FF2B5EF4-FFF2-40B4-BE49-F238E27FC236}">
                <a16:creationId xmlns:a16="http://schemas.microsoft.com/office/drawing/2014/main" xmlns="" id="{39E07A52-9506-4992-BFDE-CCC464313A4F}"/>
              </a:ext>
            </a:extLst>
          </p:cNvPr>
          <p:cNvPicPr/>
          <p:nvPr/>
        </p:nvPicPr>
        <p:blipFill rotWithShape="1">
          <a:blip r:embed="rId2" cstate="print"/>
          <a:srcRect b="3932"/>
          <a:stretch/>
        </p:blipFill>
        <p:spPr>
          <a:xfrm>
            <a:off x="375880" y="3586579"/>
            <a:ext cx="4771785" cy="3369449"/>
          </a:xfrm>
          <a:prstGeom prst="rect">
            <a:avLst/>
          </a:prstGeom>
          <a:ln/>
        </p:spPr>
      </p:pic>
      <p:pic>
        <p:nvPicPr>
          <p:cNvPr id="30" name="image2.jpg">
            <a:extLst>
              <a:ext uri="{FF2B5EF4-FFF2-40B4-BE49-F238E27FC236}">
                <a16:creationId xmlns:a16="http://schemas.microsoft.com/office/drawing/2014/main" xmlns="" id="{F85A0DED-F436-48F7-99B7-3E82C9ABB06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1496" y="1229464"/>
            <a:ext cx="4589589" cy="2477247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BE54B-F2F8-4051-83CC-2CEA7EC17E94}"/>
              </a:ext>
            </a:extLst>
          </p:cNvPr>
          <p:cNvSpPr txBox="1"/>
          <p:nvPr/>
        </p:nvSpPr>
        <p:spPr>
          <a:xfrm>
            <a:off x="64939" y="6466602"/>
            <a:ext cx="292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>
                <a:solidFill>
                  <a:srgbClr val="002060"/>
                </a:solidFill>
              </a:rPr>
              <a:t>Recharge Ground Water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D12DDA2-BDC2-41F4-AC4C-B292ECE79EA8}"/>
              </a:ext>
            </a:extLst>
          </p:cNvPr>
          <p:cNvSpPr txBox="1"/>
          <p:nvPr/>
        </p:nvSpPr>
        <p:spPr>
          <a:xfrm>
            <a:off x="300151" y="3784494"/>
            <a:ext cx="292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>
                <a:solidFill>
                  <a:srgbClr val="002060"/>
                </a:solidFill>
              </a:rPr>
              <a:t>Storage of Ground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72D028-CEDB-460B-A00C-C0E986F900D8}"/>
              </a:ext>
            </a:extLst>
          </p:cNvPr>
          <p:cNvSpPr txBox="1"/>
          <p:nvPr/>
        </p:nvSpPr>
        <p:spPr>
          <a:xfrm>
            <a:off x="0" y="-30034"/>
            <a:ext cx="12192000" cy="130383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anchor="ctr">
            <a:no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   </a:t>
            </a:r>
            <a:r>
              <a:rPr lang="en-US" sz="6000" b="1" dirty="0"/>
              <a:t>R</a:t>
            </a:r>
            <a:r>
              <a:rPr lang="en-US" sz="4000" b="1" dirty="0"/>
              <a:t>AINWATER </a:t>
            </a:r>
            <a:r>
              <a:rPr lang="en-US" sz="4400" b="1" dirty="0"/>
              <a:t>H</a:t>
            </a:r>
            <a:r>
              <a:rPr lang="en-US" sz="4000" b="1" dirty="0"/>
              <a:t>ARVESTING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0D6959A9-89AA-4E14-962F-2F1098FDF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577" y="1742130"/>
            <a:ext cx="4663440" cy="4491029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685800" indent="-457200"/>
            <a:r>
              <a:rPr lang="en-US" dirty="0">
                <a:solidFill>
                  <a:schemeClr val="bg1"/>
                </a:solidFill>
              </a:rPr>
              <a:t>Residential houses</a:t>
            </a:r>
          </a:p>
          <a:p>
            <a:pPr marL="685800" indent="-457200"/>
            <a:r>
              <a:rPr lang="en-US" dirty="0">
                <a:solidFill>
                  <a:schemeClr val="bg1"/>
                </a:solidFill>
              </a:rPr>
              <a:t>Residential housing complexes</a:t>
            </a:r>
          </a:p>
          <a:p>
            <a:pPr marL="685800" indent="-457200"/>
            <a:r>
              <a:rPr lang="en-US" dirty="0">
                <a:solidFill>
                  <a:schemeClr val="bg1"/>
                </a:solidFill>
              </a:rPr>
              <a:t>Industrial units</a:t>
            </a:r>
          </a:p>
          <a:p>
            <a:pPr marL="685800" indent="-457200"/>
            <a:r>
              <a:rPr lang="en-US" dirty="0">
                <a:solidFill>
                  <a:schemeClr val="bg1"/>
                </a:solidFill>
              </a:rPr>
              <a:t>Commercial complexes</a:t>
            </a:r>
          </a:p>
          <a:p>
            <a:pPr marL="685800" indent="-457200"/>
            <a:r>
              <a:rPr lang="en-US" dirty="0">
                <a:solidFill>
                  <a:schemeClr val="bg1"/>
                </a:solidFill>
              </a:rPr>
              <a:t>Hospitals</a:t>
            </a:r>
          </a:p>
          <a:p>
            <a:pPr marL="685800" indent="-457200"/>
            <a:r>
              <a:rPr lang="en-US" dirty="0">
                <a:solidFill>
                  <a:schemeClr val="bg1"/>
                </a:solidFill>
              </a:rPr>
              <a:t>Educational institutions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8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8256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CC7CAD-C77D-4FD5-944C-F768D3F7F645}"/>
              </a:ext>
            </a:extLst>
          </p:cNvPr>
          <p:cNvSpPr txBox="1"/>
          <p:nvPr/>
        </p:nvSpPr>
        <p:spPr>
          <a:xfrm>
            <a:off x="0" y="391878"/>
            <a:ext cx="12192000" cy="130383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000" b="1" dirty="0"/>
              <a:t>J</a:t>
            </a:r>
            <a:r>
              <a:rPr lang="en-US" sz="4000" b="1" dirty="0"/>
              <a:t>al Jeevan Mission (JJM) -Har </a:t>
            </a:r>
            <a:r>
              <a:rPr lang="en-US" sz="4000" b="1" dirty="0" err="1"/>
              <a:t>Ghar</a:t>
            </a:r>
            <a:r>
              <a:rPr lang="en-US" sz="4000" b="1" dirty="0"/>
              <a:t> </a:t>
            </a:r>
            <a:r>
              <a:rPr lang="en-US" sz="4000" b="1" dirty="0" err="1"/>
              <a:t>Nal</a:t>
            </a:r>
            <a:r>
              <a:rPr lang="en-US" sz="4000" b="1" dirty="0"/>
              <a:t> Se Jal (HGNSJ)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1994BC-2D32-4AED-80BB-594CA14FCE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360" y="1557197"/>
            <a:ext cx="5200826" cy="29333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1446D95-5CA9-4FE0-BE0C-9385E33B67C7}"/>
              </a:ext>
            </a:extLst>
          </p:cNvPr>
          <p:cNvSpPr txBox="1">
            <a:spLocks/>
          </p:cNvSpPr>
          <p:nvPr/>
        </p:nvSpPr>
        <p:spPr bwMode="auto">
          <a:xfrm>
            <a:off x="5902859" y="1557198"/>
            <a:ext cx="5893806" cy="5000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487305" indent="-48730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562" indent="-40476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3820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3031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3828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4159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4007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3855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3703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 indent="-285750" defTabSz="914400" eaLnBrk="1" hangingPunct="1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Piped water connections in  only 3.27 Crore rural households out of total of 17.87 Crore as of March 2019</a:t>
            </a:r>
          </a:p>
          <a:p>
            <a:pPr marL="236538" indent="-228600" defTabSz="914400" eaLnBrk="1" hangingPunct="1">
              <a:lnSpc>
                <a:spcPct val="90000"/>
              </a:lnSpc>
            </a:pPr>
            <a:endParaRPr lang="en-US" sz="3600" dirty="0">
              <a:solidFill>
                <a:srgbClr val="FFFFFF"/>
              </a:solidFill>
            </a:endParaRPr>
          </a:p>
          <a:p>
            <a:pPr marL="236538" indent="-228600" defTabSz="914400" eaLnBrk="1" hangingPunct="1">
              <a:lnSpc>
                <a:spcPct val="90000"/>
              </a:lnSpc>
            </a:pPr>
            <a:r>
              <a:rPr lang="en-US" sz="3600" dirty="0" err="1">
                <a:solidFill>
                  <a:srgbClr val="FFFFFF"/>
                </a:solidFill>
              </a:rPr>
              <a:t>GoI</a:t>
            </a:r>
            <a:r>
              <a:rPr lang="en-US" sz="3600" dirty="0">
                <a:solidFill>
                  <a:srgbClr val="FFFFFF"/>
                </a:solidFill>
              </a:rPr>
              <a:t> has launched Jal Jeevan Mission (JJM) in 2019.</a:t>
            </a:r>
          </a:p>
          <a:p>
            <a:pPr marL="236538" indent="-228600" defTabSz="914400" eaLnBrk="1" hangingPunct="1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9E66C5-F464-439B-8562-B2E8CB0160CB}"/>
              </a:ext>
            </a:extLst>
          </p:cNvPr>
          <p:cNvSpPr txBox="1"/>
          <p:nvPr/>
        </p:nvSpPr>
        <p:spPr>
          <a:xfrm>
            <a:off x="243919" y="4689695"/>
            <a:ext cx="2381250" cy="170663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+mn-lt"/>
              </a:rPr>
              <a:t>Efficient use of water by promoting  </a:t>
            </a:r>
            <a:endParaRPr lang="en-IN" sz="2400" b="1" dirty="0">
              <a:solidFill>
                <a:schemeClr val="bg1"/>
              </a:solidFill>
            </a:endParaRPr>
          </a:p>
          <a:p>
            <a:pPr algn="ctr"/>
            <a:r>
              <a:rPr lang="en-IN" sz="2400" b="1" dirty="0">
                <a:solidFill>
                  <a:schemeClr val="bg1"/>
                </a:solidFill>
                <a:latin typeface="+mn-lt"/>
              </a:rPr>
              <a:t>    AERATORS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FD69BD-82B5-4FEC-90E9-2A0C8FAF1E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6172" b="14835"/>
          <a:stretch/>
        </p:blipFill>
        <p:spPr>
          <a:xfrm>
            <a:off x="2927899" y="4689695"/>
            <a:ext cx="2381250" cy="1784501"/>
          </a:xfrm>
          <a:prstGeom prst="rect">
            <a:avLst/>
          </a:prstGeom>
        </p:spPr>
      </p:pic>
      <p:pic>
        <p:nvPicPr>
          <p:cNvPr id="9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698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26336" y="1557196"/>
            <a:ext cx="7116024" cy="487539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  <a:noAutofit/>
          </a:bodyPr>
          <a:lstStyle>
            <a:lvl1pPr marL="487305" indent="-48730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562" indent="-40476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3820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3031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3828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4159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4007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3855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3703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water connection to every household in a village at the service level of 55 </a:t>
            </a:r>
            <a:r>
              <a:rPr lang="en-IN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Lpcd</a:t>
            </a:r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/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reliable drinking water source.  </a:t>
            </a:r>
          </a:p>
          <a:p>
            <a:pPr marL="342900" indent="-342900"/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drinking water potable</a:t>
            </a:r>
          </a:p>
          <a:p>
            <a:pPr marL="342900" indent="-342900"/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Retrofitting of piped water supply schemes.  </a:t>
            </a:r>
          </a:p>
          <a:p>
            <a:pPr marL="342900" indent="-342900"/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 water management.</a:t>
            </a:r>
          </a:p>
          <a:p>
            <a:pPr marL="342900" indent="-342900"/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activities &amp; Capacity building.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/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4488" indent="-344488"/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7663" indent="-231775"/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7663" indent="-231775"/>
            <a:r>
              <a:rPr lang="en-US" sz="30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nN</a:t>
            </a:r>
            <a:r>
              <a:rPr lang="en-US" sz="30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2" descr="C:\Users\apcor\Desktop\Sanitation &amp; Hygiene\JJM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04087" y="1647726"/>
            <a:ext cx="4205648" cy="23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04087" y="4191753"/>
            <a:ext cx="4205648" cy="22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4D48AE-DE4D-4B8E-B93E-2835DBB531C8}"/>
              </a:ext>
            </a:extLst>
          </p:cNvPr>
          <p:cNvSpPr txBox="1"/>
          <p:nvPr/>
        </p:nvSpPr>
        <p:spPr>
          <a:xfrm>
            <a:off x="0" y="370107"/>
            <a:ext cx="12192000" cy="130383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000" b="1" dirty="0"/>
              <a:t>J</a:t>
            </a:r>
            <a:r>
              <a:rPr lang="en-US" sz="4000" b="1" dirty="0"/>
              <a:t>al Jeevan Mission (JJM) - Har </a:t>
            </a:r>
            <a:r>
              <a:rPr lang="en-US" sz="4000" b="1" dirty="0" err="1"/>
              <a:t>Ghar</a:t>
            </a:r>
            <a:r>
              <a:rPr lang="en-US" sz="4000" b="1" dirty="0"/>
              <a:t> </a:t>
            </a:r>
            <a:r>
              <a:rPr lang="en-US" sz="4000" b="1" dirty="0" err="1"/>
              <a:t>Nal</a:t>
            </a:r>
            <a:r>
              <a:rPr lang="en-US" sz="4000" b="1" dirty="0"/>
              <a:t> Se Jal (HGNSJ) </a:t>
            </a:r>
          </a:p>
        </p:txBody>
      </p:sp>
      <p:pic>
        <p:nvPicPr>
          <p:cNvPr id="6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537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5954924"/>
              </p:ext>
            </p:extLst>
          </p:nvPr>
        </p:nvGraphicFramePr>
        <p:xfrm>
          <a:off x="300274" y="1511931"/>
          <a:ext cx="6765955" cy="293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0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3882">
                <a:tc gridSpan="3">
                  <a:txBody>
                    <a:bodyPr/>
                    <a:lstStyle/>
                    <a:p>
                      <a:pPr marL="0" marR="0" indent="0" algn="ctr" defTabSz="9141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Scheme Cycle 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1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613">
                <a:tc>
                  <a:txBody>
                    <a:bodyPr/>
                    <a:lstStyle/>
                    <a:p>
                      <a:pPr marL="0" algn="l" defTabSz="914183" rtl="0" eaLnBrk="1" latinLnBrk="0" hangingPunct="1"/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PHASE-1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183" rtl="0" eaLnBrk="1" latinLnBrk="0" hangingPunct="1"/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Planning &amp; Mobilization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3-6 Months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207">
                <a:tc>
                  <a:txBody>
                    <a:bodyPr/>
                    <a:lstStyle/>
                    <a:p>
                      <a:pPr marL="0" algn="l" defTabSz="914183" rtl="0" eaLnBrk="1" latinLnBrk="0" hangingPunct="1"/>
                      <a:r>
                        <a:rPr lang="en-US" sz="2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PHASE-2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183" rtl="0" eaLnBrk="1" latinLnBrk="0" hangingPunct="1"/>
                      <a:r>
                        <a:rPr lang="en-US" sz="2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6-12 Months 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717620"/>
                  </a:ext>
                </a:extLst>
              </a:tr>
              <a:tr h="822407">
                <a:tc>
                  <a:txBody>
                    <a:bodyPr/>
                    <a:lstStyle/>
                    <a:p>
                      <a:pPr marL="0" algn="l" defTabSz="914183" rtl="0" eaLnBrk="1" latinLnBrk="0" hangingPunct="1"/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PHASE- 3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 Implementation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Months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275" y="4517679"/>
            <a:ext cx="3873374" cy="208229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endParaRPr lang="en-IN" sz="2400" dirty="0">
              <a:solidFill>
                <a:schemeClr val="bg1"/>
              </a:solidFill>
            </a:endParaRPr>
          </a:p>
          <a:p>
            <a:r>
              <a:rPr lang="en-IN" sz="2400" dirty="0">
                <a:solidFill>
                  <a:schemeClr val="bg1"/>
                </a:solidFill>
              </a:rPr>
              <a:t>Note: For single villages, scheme cycle can range between 12 to 18 months from the day of G.P resolution.</a:t>
            </a:r>
          </a:p>
          <a:p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587F03-AEED-46D1-8F26-6E0D56BD0379}"/>
              </a:ext>
            </a:extLst>
          </p:cNvPr>
          <p:cNvSpPr txBox="1"/>
          <p:nvPr/>
        </p:nvSpPr>
        <p:spPr>
          <a:xfrm>
            <a:off x="0" y="348336"/>
            <a:ext cx="12192000" cy="130383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000" b="1" dirty="0"/>
              <a:t>J</a:t>
            </a:r>
            <a:r>
              <a:rPr lang="en-US" sz="4000" b="1" dirty="0"/>
              <a:t>al Jeevan Mission (JJM) - Har </a:t>
            </a:r>
            <a:r>
              <a:rPr lang="en-US" sz="4000" b="1" dirty="0" err="1"/>
              <a:t>Ghar</a:t>
            </a:r>
            <a:r>
              <a:rPr lang="en-US" sz="4000" b="1" dirty="0"/>
              <a:t> </a:t>
            </a:r>
            <a:r>
              <a:rPr lang="en-US" sz="4000" b="1" dirty="0" err="1"/>
              <a:t>Nal</a:t>
            </a:r>
            <a:r>
              <a:rPr lang="en-US" sz="4000" b="1" dirty="0"/>
              <a:t> Se Jal (HGNSJ)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64ABBB5-4FF6-4C21-A85F-FCF24C88D7D5}"/>
              </a:ext>
            </a:extLst>
          </p:cNvPr>
          <p:cNvSpPr txBox="1">
            <a:spLocks/>
          </p:cNvSpPr>
          <p:nvPr/>
        </p:nvSpPr>
        <p:spPr bwMode="auto">
          <a:xfrm>
            <a:off x="7161291" y="1511929"/>
            <a:ext cx="4843604" cy="50880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  <a:noAutofit/>
          </a:bodyPr>
          <a:lstStyle>
            <a:lvl1pPr marL="487305" indent="-48730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562" indent="-404765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3820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3031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3828" indent="-323812" algn="l" defTabSz="1298422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4159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4007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3855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3703" indent="-324924" algn="l" defTabSz="12996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marL="177800" indent="0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Broad Outcomes of JJM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pPr marL="485775" indent="-307975"/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pPr marL="485775" indent="-307975"/>
            <a:r>
              <a:rPr lang="en-US" sz="2400" b="1" dirty="0">
                <a:solidFill>
                  <a:schemeClr val="bg1"/>
                </a:solidFill>
              </a:rPr>
              <a:t>Reduced waterborne diseases and healthy rural communities</a:t>
            </a:r>
          </a:p>
          <a:p>
            <a:pPr marL="485775" indent="-307975"/>
            <a:endParaRPr lang="en-US" sz="1100" b="1" dirty="0">
              <a:solidFill>
                <a:schemeClr val="bg1"/>
              </a:solidFill>
            </a:endParaRPr>
          </a:p>
          <a:p>
            <a:pPr marL="485775" indent="-307975"/>
            <a:r>
              <a:rPr lang="en-US" sz="2400" b="1" dirty="0">
                <a:solidFill>
                  <a:schemeClr val="bg1"/>
                </a:solidFill>
              </a:rPr>
              <a:t>Reduced drudgery of women</a:t>
            </a:r>
          </a:p>
          <a:p>
            <a:pPr marL="485775" indent="-307975"/>
            <a:endParaRPr lang="en-IN" sz="1400" b="1" dirty="0">
              <a:solidFill>
                <a:schemeClr val="bg1"/>
              </a:solidFill>
            </a:endParaRPr>
          </a:p>
          <a:p>
            <a:pPr marL="485775" indent="-307975"/>
            <a:r>
              <a:rPr lang="en-IN" sz="2400" b="1" dirty="0">
                <a:solidFill>
                  <a:schemeClr val="bg1"/>
                </a:solidFill>
              </a:rPr>
              <a:t>Reduced drop out of upper primary school girls</a:t>
            </a:r>
          </a:p>
          <a:p>
            <a:pPr marL="485775" indent="-307975"/>
            <a:endParaRPr lang="en-US" sz="1050" b="1" dirty="0">
              <a:solidFill>
                <a:schemeClr val="bg1"/>
              </a:solidFill>
            </a:endParaRPr>
          </a:p>
          <a:p>
            <a:pPr marL="485775" indent="-307975"/>
            <a:r>
              <a:rPr lang="en-US" sz="2400" b="1" dirty="0">
                <a:solidFill>
                  <a:schemeClr val="bg1"/>
                </a:solidFill>
              </a:rPr>
              <a:t>Increased employment opportunities for rural people 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8649C3-EAF9-4C97-93AB-568C2A6C81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0396" y="4517679"/>
            <a:ext cx="2765833" cy="2018922"/>
          </a:xfrm>
          <a:prstGeom prst="rect">
            <a:avLst/>
          </a:prstGeom>
        </p:spPr>
      </p:pic>
      <p:pic>
        <p:nvPicPr>
          <p:cNvPr id="7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05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3955FAA-53A8-472B-A2F0-70FCBA587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46255200"/>
              </p:ext>
            </p:extLst>
          </p:nvPr>
        </p:nvGraphicFramePr>
        <p:xfrm>
          <a:off x="4142865" y="1372187"/>
          <a:ext cx="7856519" cy="538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6EA397-CF94-4666-BE5B-9B009B41B476}"/>
              </a:ext>
            </a:extLst>
          </p:cNvPr>
          <p:cNvSpPr txBox="1"/>
          <p:nvPr/>
        </p:nvSpPr>
        <p:spPr>
          <a:xfrm>
            <a:off x="111132" y="2974123"/>
            <a:ext cx="3961117" cy="3779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64303" tIns="32151" rIns="64303" bIns="32151" rtlCol="0">
            <a:noAutofit/>
          </a:bodyPr>
          <a:lstStyle/>
          <a:p>
            <a:pPr marL="196850" indent="-196850"/>
            <a:endParaRPr lang="en-US" sz="1050" b="1" dirty="0">
              <a:solidFill>
                <a:schemeClr val="bg1"/>
              </a:solidFill>
            </a:endParaRPr>
          </a:p>
          <a:p>
            <a:pPr marL="196850" indent="-196850"/>
            <a:r>
              <a:rPr lang="en-US" sz="2800" b="1" dirty="0">
                <a:solidFill>
                  <a:srgbClr val="FFFF00"/>
                </a:solidFill>
              </a:rPr>
              <a:t>Hardware Components </a:t>
            </a:r>
          </a:p>
          <a:p>
            <a:pPr marL="457200" indent="-2587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70-80%  of total cost </a:t>
            </a:r>
          </a:p>
          <a:p>
            <a:pPr marL="457200" indent="-2587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cover 20-30% of the scope of the total  project  </a:t>
            </a:r>
          </a:p>
          <a:p>
            <a:pPr marL="457200" indent="-258763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marL="225425" indent="-171450"/>
            <a:r>
              <a:rPr lang="en-US" sz="2800" b="1" dirty="0">
                <a:solidFill>
                  <a:srgbClr val="FFFF00"/>
                </a:solidFill>
              </a:rPr>
              <a:t>Software Components</a:t>
            </a:r>
          </a:p>
          <a:p>
            <a:pPr marL="511175" indent="-344488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20-30% of total cost</a:t>
            </a:r>
          </a:p>
          <a:p>
            <a:pPr marL="509588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cover 70-80%  of the scope of the total project </a:t>
            </a:r>
          </a:p>
          <a:p>
            <a:pPr marL="197618"/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A09E73-E987-4B20-9824-CE55F949C74D}"/>
              </a:ext>
            </a:extLst>
          </p:cNvPr>
          <p:cNvSpPr txBox="1"/>
          <p:nvPr/>
        </p:nvSpPr>
        <p:spPr>
          <a:xfrm>
            <a:off x="0" y="0"/>
            <a:ext cx="12191999" cy="130383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000" b="1" dirty="0"/>
              <a:t>  WASH</a:t>
            </a:r>
            <a:r>
              <a:rPr lang="en-US" sz="4800" b="1" dirty="0"/>
              <a:t> in Schools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DD8EAF-BEC1-4679-B21A-872BB6780E2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015" y="1355576"/>
            <a:ext cx="2136229" cy="1566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75A389-65A8-4621-80AB-CCF0778091B8}"/>
              </a:ext>
            </a:extLst>
          </p:cNvPr>
          <p:cNvSpPr txBox="1"/>
          <p:nvPr/>
        </p:nvSpPr>
        <p:spPr>
          <a:xfrm>
            <a:off x="2230244" y="1355577"/>
            <a:ext cx="1842006" cy="15668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14.7 Lakhs schools in India </a:t>
            </a:r>
          </a:p>
        </p:txBody>
      </p:sp>
      <p:pic>
        <p:nvPicPr>
          <p:cNvPr id="9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30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310824" y="284471"/>
            <a:ext cx="7647000" cy="11978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2pPr>
            <a:lvl3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3pPr>
            <a:lvl4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4pPr>
            <a:lvl5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5pPr>
            <a:lvl6pPr marL="4572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6pPr>
            <a:lvl7pPr marL="9144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7pPr>
            <a:lvl8pPr marL="13716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8pPr>
            <a:lvl9pPr marL="18288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9pPr>
          </a:lstStyle>
          <a:p>
            <a:pPr marL="0" marR="0" lvl="0" indent="1143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Benefits of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WASH 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in Schools</a:t>
            </a:r>
          </a:p>
        </p:txBody>
      </p:sp>
      <p:pic>
        <p:nvPicPr>
          <p:cNvPr id="13" name="Picture 2" descr="A group of people posing for the camera&#10;&#10;Description automatically generate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9" r="1" b="1"/>
          <a:stretch/>
        </p:blipFill>
        <p:spPr bwMode="auto">
          <a:xfrm>
            <a:off x="457200" y="718449"/>
            <a:ext cx="3432542" cy="192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A group of people sitting at a table&#10;&#10;Description automatically generated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939" r="8313" b="-2"/>
          <a:stretch/>
        </p:blipFill>
        <p:spPr bwMode="auto">
          <a:xfrm>
            <a:off x="487680" y="2762757"/>
            <a:ext cx="3432542" cy="198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pcor\Desktop\Sanitation &amp; Hygiene\RISM Brochure Matter\18767403_10155530657596476_8751729257278524724_n (1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880" r="-2" b="-2"/>
          <a:stretch/>
        </p:blipFill>
        <p:spPr bwMode="auto">
          <a:xfrm>
            <a:off x="512311" y="4825498"/>
            <a:ext cx="3432542" cy="18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0E0F189-80E7-4093-B3AA-0D50B574F175}"/>
              </a:ext>
            </a:extLst>
          </p:cNvPr>
          <p:cNvSpPr txBox="1"/>
          <p:nvPr/>
        </p:nvSpPr>
        <p:spPr>
          <a:xfrm>
            <a:off x="4149075" y="1629812"/>
            <a:ext cx="7415561" cy="27255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4000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Gender Equity</a:t>
            </a:r>
          </a:p>
          <a:p>
            <a:pPr marL="514350" marR="0" lvl="0" indent="-4000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Enrolment </a:t>
            </a:r>
          </a:p>
          <a:p>
            <a:pPr marL="514350" marR="0" lvl="0" indent="-4000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Better Education Outcomes</a:t>
            </a:r>
          </a:p>
          <a:p>
            <a:pPr marL="514350" marR="0" lvl="0" indent="-4000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Attendance</a:t>
            </a:r>
          </a:p>
          <a:p>
            <a:pPr marL="514350" marR="0" lvl="0" indent="-4000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Healthy Generations of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</a:t>
            </a:r>
          </a:p>
          <a:p>
            <a:pPr marL="514350" marR="0" lvl="0" indent="-4000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 as Agents of Change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D3F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8074619-8035-43D5-87B8-FF6D27CDB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827" y="4293220"/>
            <a:ext cx="3581632" cy="22525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385" tIns="45695" rIns="91385" bIns="45695" numCol="1" anchor="ctr" anchorCtr="0" compatLnSpc="1">
            <a:prstTxWarp prst="textNoShape">
              <a:avLst/>
            </a:prstTxWarp>
          </a:bodyPr>
          <a:lstStyle>
            <a:lvl1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2pPr>
            <a:lvl3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3pPr>
            <a:lvl4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4pPr>
            <a:lvl5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5pPr>
            <a:lvl6pPr marL="4572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6pPr>
            <a:lvl7pPr marL="9144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7pPr>
            <a:lvl8pPr marL="13716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8pPr>
            <a:lvl9pPr marL="18288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1298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Alignment </a:t>
            </a:r>
          </a:p>
          <a:p>
            <a:pPr marL="0" marR="0" lvl="0" indent="0" algn="ctr" defTabSz="1298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with </a:t>
            </a:r>
          </a:p>
          <a:p>
            <a:pPr marL="0" marR="0" lvl="0" indent="0" algn="ctr" defTabSz="1298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National Mission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EFC752-F1A6-4AEF-9C11-1550C04C96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08459" y="4271870"/>
            <a:ext cx="3749365" cy="2224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30C74A-96BD-4A56-AD31-F5BC5302301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36644" y="1593677"/>
            <a:ext cx="1721180" cy="2530716"/>
          </a:xfrm>
          <a:prstGeom prst="rect">
            <a:avLst/>
          </a:prstGeom>
        </p:spPr>
      </p:pic>
      <p:pic>
        <p:nvPicPr>
          <p:cNvPr id="10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734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7541" y="370110"/>
            <a:ext cx="11851334" cy="1222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2pPr>
            <a:lvl3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3pPr>
            <a:lvl4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4pPr>
            <a:lvl5pPr algn="ctr" defTabSz="1298575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5pPr>
            <a:lvl6pPr marL="4572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6pPr>
            <a:lvl7pPr marL="9144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7pPr>
            <a:lvl8pPr marL="13716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8pPr>
            <a:lvl9pPr marL="1828800" algn="ctr" defTabSz="1298575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Frutiger 57Cn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1298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WASH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in Schools- Defining Success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20" b="4260"/>
          <a:stretch/>
        </p:blipFill>
        <p:spPr bwMode="auto">
          <a:xfrm>
            <a:off x="177541" y="1600200"/>
            <a:ext cx="370866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6" b="9620"/>
          <a:stretch/>
        </p:blipFill>
        <p:spPr bwMode="auto">
          <a:xfrm>
            <a:off x="177541" y="3962400"/>
            <a:ext cx="370866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80FB09-0821-4853-9782-005D75CB7473}"/>
              </a:ext>
            </a:extLst>
          </p:cNvPr>
          <p:cNvSpPr txBox="1"/>
          <p:nvPr/>
        </p:nvSpPr>
        <p:spPr>
          <a:xfrm>
            <a:off x="4038600" y="1600200"/>
            <a:ext cx="7975859" cy="510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142574" tIns="71287" rIns="142574" bIns="71287" rtlCol="0" anchor="ctr">
            <a:noAutofit/>
          </a:bodyPr>
          <a:lstStyle/>
          <a:p>
            <a:pPr marL="7429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Implement Software Changes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Implement Hardware changes </a:t>
            </a:r>
          </a:p>
          <a:p>
            <a:pPr marL="7429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Engage stakeholders  </a:t>
            </a:r>
          </a:p>
          <a:p>
            <a:pPr marL="7429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Monitor operations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Evaluate the program </a:t>
            </a:r>
          </a:p>
          <a:p>
            <a:pPr marL="7429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Focus on sustainability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Picture 2" descr="2021-22 Rotary International Theme | Serve to Change Lives | Rotary Club of  Pe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95210" y="15241"/>
            <a:ext cx="896790" cy="84200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8599" t="16326" r="8581" b="14286"/>
          <a:stretch>
            <a:fillRect/>
          </a:stretch>
        </p:blipFill>
        <p:spPr bwMode="auto">
          <a:xfrm>
            <a:off x="0" y="0"/>
            <a:ext cx="1200150" cy="7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628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Rotary">
      <a:dk1>
        <a:srgbClr val="000000"/>
      </a:dk1>
      <a:lt1>
        <a:srgbClr val="FFFFFF"/>
      </a:lt1>
      <a:dk2>
        <a:srgbClr val="687D90"/>
      </a:dk2>
      <a:lt2>
        <a:srgbClr val="A7ACA2"/>
      </a:lt2>
      <a:accent1>
        <a:srgbClr val="0050A2"/>
      </a:accent1>
      <a:accent2>
        <a:srgbClr val="019FCB"/>
      </a:accent2>
      <a:accent3>
        <a:srgbClr val="0C3C7C"/>
      </a:accent3>
      <a:accent4>
        <a:srgbClr val="F7A81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851</Words>
  <Application>Microsoft Office PowerPoint</Application>
  <PresentationFormat>Custom</PresentationFormat>
  <Paragraphs>207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4_Office Theme</vt:lpstr>
      <vt:lpstr>2_Office Theme</vt:lpstr>
      <vt:lpstr>3_Office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Household Toilets (IHHL) 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Ramesh Aggarwal</dc:creator>
  <cp:lastModifiedBy>HP</cp:lastModifiedBy>
  <cp:revision>10</cp:revision>
  <dcterms:created xsi:type="dcterms:W3CDTF">2021-01-29T11:33:43Z</dcterms:created>
  <dcterms:modified xsi:type="dcterms:W3CDTF">2021-03-11T15:36:27Z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3349005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